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63" r:id="rId5"/>
    <p:sldId id="458" r:id="rId6"/>
    <p:sldId id="459" r:id="rId7"/>
    <p:sldId id="486" r:id="rId8"/>
    <p:sldId id="487" r:id="rId9"/>
    <p:sldId id="488" r:id="rId10"/>
    <p:sldId id="485" r:id="rId11"/>
    <p:sldId id="430" r:id="rId12"/>
    <p:sldId id="431" r:id="rId13"/>
    <p:sldId id="497" r:id="rId14"/>
    <p:sldId id="400" r:id="rId15"/>
    <p:sldId id="432" r:id="rId16"/>
    <p:sldId id="433" r:id="rId17"/>
    <p:sldId id="436" r:id="rId18"/>
    <p:sldId id="465" r:id="rId19"/>
    <p:sldId id="464" r:id="rId20"/>
    <p:sldId id="505" r:id="rId21"/>
    <p:sldId id="498" r:id="rId22"/>
    <p:sldId id="463" r:id="rId23"/>
    <p:sldId id="481" r:id="rId24"/>
    <p:sldId id="482" r:id="rId25"/>
    <p:sldId id="483" r:id="rId26"/>
    <p:sldId id="484" r:id="rId27"/>
    <p:sldId id="499" r:id="rId28"/>
    <p:sldId id="461" r:id="rId29"/>
    <p:sldId id="500" r:id="rId30"/>
    <p:sldId id="501" r:id="rId31"/>
    <p:sldId id="503" r:id="rId32"/>
    <p:sldId id="504" r:id="rId33"/>
    <p:sldId id="460" r:id="rId34"/>
    <p:sldId id="489" r:id="rId35"/>
    <p:sldId id="506" r:id="rId36"/>
    <p:sldId id="490" r:id="rId37"/>
    <p:sldId id="491" r:id="rId38"/>
    <p:sldId id="492" r:id="rId39"/>
    <p:sldId id="493" r:id="rId40"/>
    <p:sldId id="494" r:id="rId41"/>
    <p:sldId id="495" r:id="rId42"/>
    <p:sldId id="507" r:id="rId43"/>
    <p:sldId id="510" r:id="rId44"/>
    <p:sldId id="508" r:id="rId45"/>
    <p:sldId id="509" r:id="rId46"/>
    <p:sldId id="25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F4D62-10C5-4A6F-B22A-A99CEB3EC2C4}" v="90" dt="2024-11-12T04:38:14.476"/>
    <p1510:client id="{B1D1E8C5-9B91-4D94-9437-FC457E8D5C90}" v="15" dt="2024-11-12T05:18:06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ysius Gonzaga Pradnya S., S.T., M.Eng." userId="148ebb6d-a3ad-40dd-b151-f93b8cb89f27" providerId="ADAL" clId="{B1D1E8C5-9B91-4D94-9437-FC457E8D5C90}"/>
    <pc:docChg chg="undo custSel addSld delSld modSld sldOrd">
      <pc:chgData name="Aloysius Gonzaga Pradnya S., S.T., M.Eng." userId="148ebb6d-a3ad-40dd-b151-f93b8cb89f27" providerId="ADAL" clId="{B1D1E8C5-9B91-4D94-9437-FC457E8D5C90}" dt="2024-11-12T06:28:58.544" v="473" actId="6549"/>
      <pc:docMkLst>
        <pc:docMk/>
      </pc:docMkLst>
      <pc:sldChg chg="modSp mod">
        <pc:chgData name="Aloysius Gonzaga Pradnya S., S.T., M.Eng." userId="148ebb6d-a3ad-40dd-b151-f93b8cb89f27" providerId="ADAL" clId="{B1D1E8C5-9B91-4D94-9437-FC457E8D5C90}" dt="2024-11-12T02:03:22.648" v="36" actId="20577"/>
        <pc:sldMkLst>
          <pc:docMk/>
          <pc:sldMk cId="1175444552" sldId="263"/>
        </pc:sldMkLst>
        <pc:spChg chg="mod">
          <ac:chgData name="Aloysius Gonzaga Pradnya S., S.T., M.Eng." userId="148ebb6d-a3ad-40dd-b151-f93b8cb89f27" providerId="ADAL" clId="{B1D1E8C5-9B91-4D94-9437-FC457E8D5C90}" dt="2024-11-12T02:03:10.870" v="28" actId="20577"/>
          <ac:spMkLst>
            <pc:docMk/>
            <pc:sldMk cId="1175444552" sldId="263"/>
            <ac:spMk id="4" creationId="{DFA0CACC-D8B2-431B-B665-71D0D12E299E}"/>
          </ac:spMkLst>
        </pc:spChg>
        <pc:spChg chg="mod">
          <ac:chgData name="Aloysius Gonzaga Pradnya S., S.T., M.Eng." userId="148ebb6d-a3ad-40dd-b151-f93b8cb89f27" providerId="ADAL" clId="{B1D1E8C5-9B91-4D94-9437-FC457E8D5C90}" dt="2024-11-12T02:03:22.648" v="36" actId="20577"/>
          <ac:spMkLst>
            <pc:docMk/>
            <pc:sldMk cId="1175444552" sldId="263"/>
            <ac:spMk id="5" creationId="{64FB6852-A530-4C15-A799-37E7610ED564}"/>
          </ac:spMkLst>
        </pc:spChg>
      </pc:sldChg>
      <pc:sldChg chg="del">
        <pc:chgData name="Aloysius Gonzaga Pradnya S., S.T., M.Eng." userId="148ebb6d-a3ad-40dd-b151-f93b8cb89f27" providerId="ADAL" clId="{B1D1E8C5-9B91-4D94-9437-FC457E8D5C90}" dt="2024-11-12T02:03:42.816" v="39" actId="47"/>
        <pc:sldMkLst>
          <pc:docMk/>
          <pc:sldMk cId="4021005277" sldId="275"/>
        </pc:sldMkLst>
      </pc:sldChg>
      <pc:sldChg chg="modSp mod">
        <pc:chgData name="Aloysius Gonzaga Pradnya S., S.T., M.Eng." userId="148ebb6d-a3ad-40dd-b151-f93b8cb89f27" providerId="ADAL" clId="{B1D1E8C5-9B91-4D94-9437-FC457E8D5C90}" dt="2024-11-12T04:58:43.701" v="179" actId="14100"/>
        <pc:sldMkLst>
          <pc:docMk/>
          <pc:sldMk cId="1565778835" sldId="400"/>
        </pc:sldMkLst>
        <pc:spChg chg="mod">
          <ac:chgData name="Aloysius Gonzaga Pradnya S., S.T., M.Eng." userId="148ebb6d-a3ad-40dd-b151-f93b8cb89f27" providerId="ADAL" clId="{B1D1E8C5-9B91-4D94-9437-FC457E8D5C90}" dt="2024-11-12T04:58:43.701" v="179" actId="14100"/>
          <ac:spMkLst>
            <pc:docMk/>
            <pc:sldMk cId="1565778835" sldId="400"/>
            <ac:spMk id="194563" creationId="{00000000-0000-0000-0000-000000000000}"/>
          </ac:spMkLst>
        </pc:spChg>
      </pc:sldChg>
      <pc:sldChg chg="del">
        <pc:chgData name="Aloysius Gonzaga Pradnya S., S.T., M.Eng." userId="148ebb6d-a3ad-40dd-b151-f93b8cb89f27" providerId="ADAL" clId="{B1D1E8C5-9B91-4D94-9437-FC457E8D5C90}" dt="2024-11-12T02:03:46.679" v="45" actId="47"/>
        <pc:sldMkLst>
          <pc:docMk/>
          <pc:sldMk cId="3389015434" sldId="427"/>
        </pc:sldMkLst>
      </pc:sldChg>
      <pc:sldChg chg="modSp mod">
        <pc:chgData name="Aloysius Gonzaga Pradnya S., S.T., M.Eng." userId="148ebb6d-a3ad-40dd-b151-f93b8cb89f27" providerId="ADAL" clId="{B1D1E8C5-9B91-4D94-9437-FC457E8D5C90}" dt="2024-11-12T04:56:52.791" v="167" actId="20577"/>
        <pc:sldMkLst>
          <pc:docMk/>
          <pc:sldMk cId="1690754985" sldId="430"/>
        </pc:sldMkLst>
        <pc:spChg chg="mod">
          <ac:chgData name="Aloysius Gonzaga Pradnya S., S.T., M.Eng." userId="148ebb6d-a3ad-40dd-b151-f93b8cb89f27" providerId="ADAL" clId="{B1D1E8C5-9B91-4D94-9437-FC457E8D5C90}" dt="2024-11-12T04:56:52.791" v="167" actId="20577"/>
          <ac:spMkLst>
            <pc:docMk/>
            <pc:sldMk cId="1690754985" sldId="430"/>
            <ac:spMk id="3" creationId="{23717869-1838-4B3C-BA15-D9EC6E459DE3}"/>
          </ac:spMkLst>
        </pc:spChg>
      </pc:sldChg>
      <pc:sldChg chg="modSp mod">
        <pc:chgData name="Aloysius Gonzaga Pradnya S., S.T., M.Eng." userId="148ebb6d-a3ad-40dd-b151-f93b8cb89f27" providerId="ADAL" clId="{B1D1E8C5-9B91-4D94-9437-FC457E8D5C90}" dt="2024-11-12T04:57:09.468" v="168" actId="113"/>
        <pc:sldMkLst>
          <pc:docMk/>
          <pc:sldMk cId="80155593" sldId="431"/>
        </pc:sldMkLst>
        <pc:spChg chg="mod">
          <ac:chgData name="Aloysius Gonzaga Pradnya S., S.T., M.Eng." userId="148ebb6d-a3ad-40dd-b151-f93b8cb89f27" providerId="ADAL" clId="{B1D1E8C5-9B91-4D94-9437-FC457E8D5C90}" dt="2024-11-12T04:57:09.468" v="168" actId="113"/>
          <ac:spMkLst>
            <pc:docMk/>
            <pc:sldMk cId="80155593" sldId="431"/>
            <ac:spMk id="3" creationId="{8BF0C51D-8D36-952F-CF0A-5137B25D05E8}"/>
          </ac:spMkLst>
        </pc:spChg>
      </pc:sldChg>
      <pc:sldChg chg="modSp mod">
        <pc:chgData name="Aloysius Gonzaga Pradnya S., S.T., M.Eng." userId="148ebb6d-a3ad-40dd-b151-f93b8cb89f27" providerId="ADAL" clId="{B1D1E8C5-9B91-4D94-9437-FC457E8D5C90}" dt="2024-11-12T04:59:55.317" v="185" actId="20577"/>
        <pc:sldMkLst>
          <pc:docMk/>
          <pc:sldMk cId="2509238507" sldId="432"/>
        </pc:sldMkLst>
        <pc:spChg chg="mod">
          <ac:chgData name="Aloysius Gonzaga Pradnya S., S.T., M.Eng." userId="148ebb6d-a3ad-40dd-b151-f93b8cb89f27" providerId="ADAL" clId="{B1D1E8C5-9B91-4D94-9437-FC457E8D5C90}" dt="2024-11-12T04:59:55.317" v="185" actId="20577"/>
          <ac:spMkLst>
            <pc:docMk/>
            <pc:sldMk cId="2509238507" sldId="432"/>
            <ac:spMk id="3" creationId="{5F9A090E-E503-DB9F-7D2F-D70C42B71911}"/>
          </ac:spMkLst>
        </pc:spChg>
      </pc:sldChg>
      <pc:sldChg chg="modSp mod">
        <pc:chgData name="Aloysius Gonzaga Pradnya S., S.T., M.Eng." userId="148ebb6d-a3ad-40dd-b151-f93b8cb89f27" providerId="ADAL" clId="{B1D1E8C5-9B91-4D94-9437-FC457E8D5C90}" dt="2024-11-12T05:00:59.950" v="194" actId="27636"/>
        <pc:sldMkLst>
          <pc:docMk/>
          <pc:sldMk cId="4233316777" sldId="433"/>
        </pc:sldMkLst>
        <pc:spChg chg="mod">
          <ac:chgData name="Aloysius Gonzaga Pradnya S., S.T., M.Eng." userId="148ebb6d-a3ad-40dd-b151-f93b8cb89f27" providerId="ADAL" clId="{B1D1E8C5-9B91-4D94-9437-FC457E8D5C90}" dt="2024-11-12T05:00:59.950" v="194" actId="27636"/>
          <ac:spMkLst>
            <pc:docMk/>
            <pc:sldMk cId="4233316777" sldId="433"/>
            <ac:spMk id="6" creationId="{879BA90D-94D4-26B6-11D4-EF6A43BE1D91}"/>
          </ac:spMkLst>
        </pc:spChg>
      </pc:sldChg>
      <pc:sldChg chg="modSp mod">
        <pc:chgData name="Aloysius Gonzaga Pradnya S., S.T., M.Eng." userId="148ebb6d-a3ad-40dd-b151-f93b8cb89f27" providerId="ADAL" clId="{B1D1E8C5-9B91-4D94-9437-FC457E8D5C90}" dt="2024-11-12T05:14:45.743" v="308" actId="20577"/>
        <pc:sldMkLst>
          <pc:docMk/>
          <pc:sldMk cId="641618449" sldId="436"/>
        </pc:sldMkLst>
        <pc:spChg chg="mod">
          <ac:chgData name="Aloysius Gonzaga Pradnya S., S.T., M.Eng." userId="148ebb6d-a3ad-40dd-b151-f93b8cb89f27" providerId="ADAL" clId="{B1D1E8C5-9B91-4D94-9437-FC457E8D5C90}" dt="2024-11-12T05:14:45.743" v="308" actId="20577"/>
          <ac:spMkLst>
            <pc:docMk/>
            <pc:sldMk cId="641618449" sldId="436"/>
            <ac:spMk id="6" creationId="{879BA90D-94D4-26B6-11D4-EF6A43BE1D91}"/>
          </ac:spMkLst>
        </pc:spChg>
      </pc:sldChg>
      <pc:sldChg chg="del">
        <pc:chgData name="Aloysius Gonzaga Pradnya S., S.T., M.Eng." userId="148ebb6d-a3ad-40dd-b151-f93b8cb89f27" providerId="ADAL" clId="{B1D1E8C5-9B91-4D94-9437-FC457E8D5C90}" dt="2024-11-12T02:03:43.730" v="40" actId="47"/>
        <pc:sldMkLst>
          <pc:docMk/>
          <pc:sldMk cId="3605876059" sldId="437"/>
        </pc:sldMkLst>
      </pc:sldChg>
      <pc:sldChg chg="del">
        <pc:chgData name="Aloysius Gonzaga Pradnya S., S.T., M.Eng." userId="148ebb6d-a3ad-40dd-b151-f93b8cb89f27" providerId="ADAL" clId="{B1D1E8C5-9B91-4D94-9437-FC457E8D5C90}" dt="2024-11-12T02:03:44.266" v="41" actId="47"/>
        <pc:sldMkLst>
          <pc:docMk/>
          <pc:sldMk cId="2506269189" sldId="438"/>
        </pc:sldMkLst>
      </pc:sldChg>
      <pc:sldChg chg="del">
        <pc:chgData name="Aloysius Gonzaga Pradnya S., S.T., M.Eng." userId="148ebb6d-a3ad-40dd-b151-f93b8cb89f27" providerId="ADAL" clId="{B1D1E8C5-9B91-4D94-9437-FC457E8D5C90}" dt="2024-11-12T02:03:44.910" v="42" actId="47"/>
        <pc:sldMkLst>
          <pc:docMk/>
          <pc:sldMk cId="1920199639" sldId="439"/>
        </pc:sldMkLst>
      </pc:sldChg>
      <pc:sldChg chg="del">
        <pc:chgData name="Aloysius Gonzaga Pradnya S., S.T., M.Eng." userId="148ebb6d-a3ad-40dd-b151-f93b8cb89f27" providerId="ADAL" clId="{B1D1E8C5-9B91-4D94-9437-FC457E8D5C90}" dt="2024-11-12T02:03:45.523" v="43" actId="47"/>
        <pc:sldMkLst>
          <pc:docMk/>
          <pc:sldMk cId="2291126448" sldId="441"/>
        </pc:sldMkLst>
      </pc:sldChg>
      <pc:sldChg chg="del">
        <pc:chgData name="Aloysius Gonzaga Pradnya S., S.T., M.Eng." userId="148ebb6d-a3ad-40dd-b151-f93b8cb89f27" providerId="ADAL" clId="{B1D1E8C5-9B91-4D94-9437-FC457E8D5C90}" dt="2024-11-12T02:03:46.032" v="44" actId="47"/>
        <pc:sldMkLst>
          <pc:docMk/>
          <pc:sldMk cId="4076030443" sldId="442"/>
        </pc:sldMkLst>
      </pc:sldChg>
      <pc:sldChg chg="del">
        <pc:chgData name="Aloysius Gonzaga Pradnya S., S.T., M.Eng." userId="148ebb6d-a3ad-40dd-b151-f93b8cb89f27" providerId="ADAL" clId="{B1D1E8C5-9B91-4D94-9437-FC457E8D5C90}" dt="2024-11-12T02:03:47.120" v="46" actId="47"/>
        <pc:sldMkLst>
          <pc:docMk/>
          <pc:sldMk cId="1059160861" sldId="443"/>
        </pc:sldMkLst>
      </pc:sldChg>
      <pc:sldChg chg="del">
        <pc:chgData name="Aloysius Gonzaga Pradnya S., S.T., M.Eng." userId="148ebb6d-a3ad-40dd-b151-f93b8cb89f27" providerId="ADAL" clId="{B1D1E8C5-9B91-4D94-9437-FC457E8D5C90}" dt="2024-11-12T02:03:47.960" v="48" actId="47"/>
        <pc:sldMkLst>
          <pc:docMk/>
          <pc:sldMk cId="3354400328" sldId="444"/>
        </pc:sldMkLst>
      </pc:sldChg>
      <pc:sldChg chg="del">
        <pc:chgData name="Aloysius Gonzaga Pradnya S., S.T., M.Eng." userId="148ebb6d-a3ad-40dd-b151-f93b8cb89f27" providerId="ADAL" clId="{B1D1E8C5-9B91-4D94-9437-FC457E8D5C90}" dt="2024-11-12T02:03:48.369" v="49" actId="47"/>
        <pc:sldMkLst>
          <pc:docMk/>
          <pc:sldMk cId="2427771321" sldId="445"/>
        </pc:sldMkLst>
      </pc:sldChg>
      <pc:sldChg chg="del">
        <pc:chgData name="Aloysius Gonzaga Pradnya S., S.T., M.Eng." userId="148ebb6d-a3ad-40dd-b151-f93b8cb89f27" providerId="ADAL" clId="{B1D1E8C5-9B91-4D94-9437-FC457E8D5C90}" dt="2024-11-12T02:03:48.815" v="50" actId="47"/>
        <pc:sldMkLst>
          <pc:docMk/>
          <pc:sldMk cId="3356053106" sldId="446"/>
        </pc:sldMkLst>
      </pc:sldChg>
      <pc:sldChg chg="del">
        <pc:chgData name="Aloysius Gonzaga Pradnya S., S.T., M.Eng." userId="148ebb6d-a3ad-40dd-b151-f93b8cb89f27" providerId="ADAL" clId="{B1D1E8C5-9B91-4D94-9437-FC457E8D5C90}" dt="2024-11-12T02:03:49.686" v="52" actId="47"/>
        <pc:sldMkLst>
          <pc:docMk/>
          <pc:sldMk cId="3555578826" sldId="447"/>
        </pc:sldMkLst>
      </pc:sldChg>
      <pc:sldChg chg="del">
        <pc:chgData name="Aloysius Gonzaga Pradnya S., S.T., M.Eng." userId="148ebb6d-a3ad-40dd-b151-f93b8cb89f27" providerId="ADAL" clId="{B1D1E8C5-9B91-4D94-9437-FC457E8D5C90}" dt="2024-11-12T02:03:50.163" v="53" actId="47"/>
        <pc:sldMkLst>
          <pc:docMk/>
          <pc:sldMk cId="223728181" sldId="448"/>
        </pc:sldMkLst>
      </pc:sldChg>
      <pc:sldChg chg="del">
        <pc:chgData name="Aloysius Gonzaga Pradnya S., S.T., M.Eng." userId="148ebb6d-a3ad-40dd-b151-f93b8cb89f27" providerId="ADAL" clId="{B1D1E8C5-9B91-4D94-9437-FC457E8D5C90}" dt="2024-11-12T02:03:50.638" v="54" actId="47"/>
        <pc:sldMkLst>
          <pc:docMk/>
          <pc:sldMk cId="2865508738" sldId="449"/>
        </pc:sldMkLst>
      </pc:sldChg>
      <pc:sldChg chg="del">
        <pc:chgData name="Aloysius Gonzaga Pradnya S., S.T., M.Eng." userId="148ebb6d-a3ad-40dd-b151-f93b8cb89f27" providerId="ADAL" clId="{B1D1E8C5-9B91-4D94-9437-FC457E8D5C90}" dt="2024-11-12T02:03:51.121" v="55" actId="47"/>
        <pc:sldMkLst>
          <pc:docMk/>
          <pc:sldMk cId="2258079656" sldId="451"/>
        </pc:sldMkLst>
      </pc:sldChg>
      <pc:sldChg chg="del">
        <pc:chgData name="Aloysius Gonzaga Pradnya S., S.T., M.Eng." userId="148ebb6d-a3ad-40dd-b151-f93b8cb89f27" providerId="ADAL" clId="{B1D1E8C5-9B91-4D94-9437-FC457E8D5C90}" dt="2024-11-12T02:03:51.535" v="56" actId="47"/>
        <pc:sldMkLst>
          <pc:docMk/>
          <pc:sldMk cId="2495110604" sldId="452"/>
        </pc:sldMkLst>
      </pc:sldChg>
      <pc:sldChg chg="del">
        <pc:chgData name="Aloysius Gonzaga Pradnya S., S.T., M.Eng." userId="148ebb6d-a3ad-40dd-b151-f93b8cb89f27" providerId="ADAL" clId="{B1D1E8C5-9B91-4D94-9437-FC457E8D5C90}" dt="2024-11-12T02:03:53.447" v="60" actId="47"/>
        <pc:sldMkLst>
          <pc:docMk/>
          <pc:sldMk cId="1948124484" sldId="453"/>
        </pc:sldMkLst>
      </pc:sldChg>
      <pc:sldChg chg="del">
        <pc:chgData name="Aloysius Gonzaga Pradnya S., S.T., M.Eng." userId="148ebb6d-a3ad-40dd-b151-f93b8cb89f27" providerId="ADAL" clId="{B1D1E8C5-9B91-4D94-9437-FC457E8D5C90}" dt="2024-11-12T02:03:47.579" v="47" actId="47"/>
        <pc:sldMkLst>
          <pc:docMk/>
          <pc:sldMk cId="2287846973" sldId="454"/>
        </pc:sldMkLst>
      </pc:sldChg>
      <pc:sldChg chg="del">
        <pc:chgData name="Aloysius Gonzaga Pradnya S., S.T., M.Eng." userId="148ebb6d-a3ad-40dd-b151-f93b8cb89f27" providerId="ADAL" clId="{B1D1E8C5-9B91-4D94-9437-FC457E8D5C90}" dt="2024-11-12T02:03:49.235" v="51" actId="47"/>
        <pc:sldMkLst>
          <pc:docMk/>
          <pc:sldMk cId="344489284" sldId="455"/>
        </pc:sldMkLst>
      </pc:sldChg>
      <pc:sldChg chg="del">
        <pc:chgData name="Aloysius Gonzaga Pradnya S., S.T., M.Eng." userId="148ebb6d-a3ad-40dd-b151-f93b8cb89f27" providerId="ADAL" clId="{B1D1E8C5-9B91-4D94-9437-FC457E8D5C90}" dt="2024-11-12T02:03:54.681" v="63" actId="47"/>
        <pc:sldMkLst>
          <pc:docMk/>
          <pc:sldMk cId="3820482959" sldId="456"/>
        </pc:sldMkLst>
      </pc:sldChg>
      <pc:sldChg chg="del">
        <pc:chgData name="Aloysius Gonzaga Pradnya S., S.T., M.Eng." userId="148ebb6d-a3ad-40dd-b151-f93b8cb89f27" providerId="ADAL" clId="{B1D1E8C5-9B91-4D94-9437-FC457E8D5C90}" dt="2024-11-12T02:03:55.449" v="65" actId="47"/>
        <pc:sldMkLst>
          <pc:docMk/>
          <pc:sldMk cId="1492673180" sldId="457"/>
        </pc:sldMkLst>
      </pc:sldChg>
      <pc:sldChg chg="modSp mod">
        <pc:chgData name="Aloysius Gonzaga Pradnya S., S.T., M.Eng." userId="148ebb6d-a3ad-40dd-b151-f93b8cb89f27" providerId="ADAL" clId="{B1D1E8C5-9B91-4D94-9437-FC457E8D5C90}" dt="2024-11-12T02:10:47.751" v="90" actId="20577"/>
        <pc:sldMkLst>
          <pc:docMk/>
          <pc:sldMk cId="2460299996" sldId="458"/>
        </pc:sldMkLst>
        <pc:spChg chg="mod">
          <ac:chgData name="Aloysius Gonzaga Pradnya S., S.T., M.Eng." userId="148ebb6d-a3ad-40dd-b151-f93b8cb89f27" providerId="ADAL" clId="{B1D1E8C5-9B91-4D94-9437-FC457E8D5C90}" dt="2024-11-12T02:10:47.751" v="90" actId="20577"/>
          <ac:spMkLst>
            <pc:docMk/>
            <pc:sldMk cId="2460299996" sldId="458"/>
            <ac:spMk id="3" creationId="{5006FEBA-1D94-26F5-79B7-104B776F37EB}"/>
          </ac:spMkLst>
        </pc:spChg>
      </pc:sldChg>
      <pc:sldChg chg="modSp mod">
        <pc:chgData name="Aloysius Gonzaga Pradnya S., S.T., M.Eng." userId="148ebb6d-a3ad-40dd-b151-f93b8cb89f27" providerId="ADAL" clId="{B1D1E8C5-9B91-4D94-9437-FC457E8D5C90}" dt="2024-11-12T02:10:55.726" v="104" actId="20577"/>
        <pc:sldMkLst>
          <pc:docMk/>
          <pc:sldMk cId="1767777110" sldId="459"/>
        </pc:sldMkLst>
        <pc:spChg chg="mod">
          <ac:chgData name="Aloysius Gonzaga Pradnya S., S.T., M.Eng." userId="148ebb6d-a3ad-40dd-b151-f93b8cb89f27" providerId="ADAL" clId="{B1D1E8C5-9B91-4D94-9437-FC457E8D5C90}" dt="2024-11-12T02:10:55.726" v="104" actId="20577"/>
          <ac:spMkLst>
            <pc:docMk/>
            <pc:sldMk cId="1767777110" sldId="459"/>
            <ac:spMk id="2" creationId="{A1E405E8-DC31-49A5-966B-F70DFE9CB296}"/>
          </ac:spMkLst>
        </pc:spChg>
      </pc:sldChg>
      <pc:sldChg chg="modSp mod">
        <pc:chgData name="Aloysius Gonzaga Pradnya S., S.T., M.Eng." userId="148ebb6d-a3ad-40dd-b151-f93b8cb89f27" providerId="ADAL" clId="{B1D1E8C5-9B91-4D94-9437-FC457E8D5C90}" dt="2024-11-12T05:05:24.124" v="241" actId="113"/>
        <pc:sldMkLst>
          <pc:docMk/>
          <pc:sldMk cId="464885090" sldId="463"/>
        </pc:sldMkLst>
        <pc:spChg chg="mod">
          <ac:chgData name="Aloysius Gonzaga Pradnya S., S.T., M.Eng." userId="148ebb6d-a3ad-40dd-b151-f93b8cb89f27" providerId="ADAL" clId="{B1D1E8C5-9B91-4D94-9437-FC457E8D5C90}" dt="2024-11-12T05:05:24.124" v="241" actId="113"/>
          <ac:spMkLst>
            <pc:docMk/>
            <pc:sldMk cId="464885090" sldId="463"/>
            <ac:spMk id="194563" creationId="{00000000-0000-0000-0000-000000000000}"/>
          </ac:spMkLst>
        </pc:spChg>
      </pc:sldChg>
      <pc:sldChg chg="modSp mod">
        <pc:chgData name="Aloysius Gonzaga Pradnya S., S.T., M.Eng." userId="148ebb6d-a3ad-40dd-b151-f93b8cb89f27" providerId="ADAL" clId="{B1D1E8C5-9B91-4D94-9437-FC457E8D5C90}" dt="2024-11-12T05:04:44.457" v="237" actId="20577"/>
        <pc:sldMkLst>
          <pc:docMk/>
          <pc:sldMk cId="990241058" sldId="464"/>
        </pc:sldMkLst>
        <pc:spChg chg="mod">
          <ac:chgData name="Aloysius Gonzaga Pradnya S., S.T., M.Eng." userId="148ebb6d-a3ad-40dd-b151-f93b8cb89f27" providerId="ADAL" clId="{B1D1E8C5-9B91-4D94-9437-FC457E8D5C90}" dt="2024-11-12T05:04:44.457" v="237" actId="20577"/>
          <ac:spMkLst>
            <pc:docMk/>
            <pc:sldMk cId="990241058" sldId="464"/>
            <ac:spMk id="194563" creationId="{00000000-0000-0000-0000-000000000000}"/>
          </ac:spMkLst>
        </pc:spChg>
      </pc:sldChg>
      <pc:sldChg chg="delSp mod">
        <pc:chgData name="Aloysius Gonzaga Pradnya S., S.T., M.Eng." userId="148ebb6d-a3ad-40dd-b151-f93b8cb89f27" providerId="ADAL" clId="{B1D1E8C5-9B91-4D94-9437-FC457E8D5C90}" dt="2024-11-12T05:17:15.292" v="317" actId="478"/>
        <pc:sldMkLst>
          <pc:docMk/>
          <pc:sldMk cId="3695186907" sldId="465"/>
        </pc:sldMkLst>
        <pc:spChg chg="del">
          <ac:chgData name="Aloysius Gonzaga Pradnya S., S.T., M.Eng." userId="148ebb6d-a3ad-40dd-b151-f93b8cb89f27" providerId="ADAL" clId="{B1D1E8C5-9B91-4D94-9437-FC457E8D5C90}" dt="2024-11-12T05:17:15.292" v="317" actId="478"/>
          <ac:spMkLst>
            <pc:docMk/>
            <pc:sldMk cId="3695186907" sldId="465"/>
            <ac:spMk id="5" creationId="{F19662B0-FA8D-0384-289B-F964B0BD1EF4}"/>
          </ac:spMkLst>
        </pc:spChg>
      </pc:sldChg>
      <pc:sldChg chg="del">
        <pc:chgData name="Aloysius Gonzaga Pradnya S., S.T., M.Eng." userId="148ebb6d-a3ad-40dd-b151-f93b8cb89f27" providerId="ADAL" clId="{B1D1E8C5-9B91-4D94-9437-FC457E8D5C90}" dt="2024-11-12T02:03:52.216" v="57" actId="47"/>
        <pc:sldMkLst>
          <pc:docMk/>
          <pc:sldMk cId="2608596580" sldId="466"/>
        </pc:sldMkLst>
      </pc:sldChg>
      <pc:sldChg chg="del">
        <pc:chgData name="Aloysius Gonzaga Pradnya S., S.T., M.Eng." userId="148ebb6d-a3ad-40dd-b151-f93b8cb89f27" providerId="ADAL" clId="{B1D1E8C5-9B91-4D94-9437-FC457E8D5C90}" dt="2024-11-12T02:03:52.687" v="58" actId="47"/>
        <pc:sldMkLst>
          <pc:docMk/>
          <pc:sldMk cId="1973355118" sldId="467"/>
        </pc:sldMkLst>
      </pc:sldChg>
      <pc:sldChg chg="del">
        <pc:chgData name="Aloysius Gonzaga Pradnya S., S.T., M.Eng." userId="148ebb6d-a3ad-40dd-b151-f93b8cb89f27" providerId="ADAL" clId="{B1D1E8C5-9B91-4D94-9437-FC457E8D5C90}" dt="2024-11-12T02:03:56.376" v="67" actId="47"/>
        <pc:sldMkLst>
          <pc:docMk/>
          <pc:sldMk cId="15769276" sldId="468"/>
        </pc:sldMkLst>
      </pc:sldChg>
      <pc:sldChg chg="del">
        <pc:chgData name="Aloysius Gonzaga Pradnya S., S.T., M.Eng." userId="148ebb6d-a3ad-40dd-b151-f93b8cb89f27" providerId="ADAL" clId="{B1D1E8C5-9B91-4D94-9437-FC457E8D5C90}" dt="2024-11-12T02:03:57.411" v="69" actId="47"/>
        <pc:sldMkLst>
          <pc:docMk/>
          <pc:sldMk cId="3358094532" sldId="469"/>
        </pc:sldMkLst>
      </pc:sldChg>
      <pc:sldChg chg="del">
        <pc:chgData name="Aloysius Gonzaga Pradnya S., S.T., M.Eng." userId="148ebb6d-a3ad-40dd-b151-f93b8cb89f27" providerId="ADAL" clId="{B1D1E8C5-9B91-4D94-9437-FC457E8D5C90}" dt="2024-11-12T02:03:57.967" v="70" actId="47"/>
        <pc:sldMkLst>
          <pc:docMk/>
          <pc:sldMk cId="3269699641" sldId="470"/>
        </pc:sldMkLst>
      </pc:sldChg>
      <pc:sldChg chg="del">
        <pc:chgData name="Aloysius Gonzaga Pradnya S., S.T., M.Eng." userId="148ebb6d-a3ad-40dd-b151-f93b8cb89f27" providerId="ADAL" clId="{B1D1E8C5-9B91-4D94-9437-FC457E8D5C90}" dt="2024-11-12T02:03:59.974" v="71" actId="47"/>
        <pc:sldMkLst>
          <pc:docMk/>
          <pc:sldMk cId="2507811906" sldId="471"/>
        </pc:sldMkLst>
      </pc:sldChg>
      <pc:sldChg chg="del">
        <pc:chgData name="Aloysius Gonzaga Pradnya S., S.T., M.Eng." userId="148ebb6d-a3ad-40dd-b151-f93b8cb89f27" providerId="ADAL" clId="{B1D1E8C5-9B91-4D94-9437-FC457E8D5C90}" dt="2024-11-12T02:04:00.307" v="72" actId="47"/>
        <pc:sldMkLst>
          <pc:docMk/>
          <pc:sldMk cId="4087651929" sldId="472"/>
        </pc:sldMkLst>
      </pc:sldChg>
      <pc:sldChg chg="del">
        <pc:chgData name="Aloysius Gonzaga Pradnya S., S.T., M.Eng." userId="148ebb6d-a3ad-40dd-b151-f93b8cb89f27" providerId="ADAL" clId="{B1D1E8C5-9B91-4D94-9437-FC457E8D5C90}" dt="2024-11-12T02:04:00.915" v="73" actId="47"/>
        <pc:sldMkLst>
          <pc:docMk/>
          <pc:sldMk cId="347212518" sldId="473"/>
        </pc:sldMkLst>
      </pc:sldChg>
      <pc:sldChg chg="del">
        <pc:chgData name="Aloysius Gonzaga Pradnya S., S.T., M.Eng." userId="148ebb6d-a3ad-40dd-b151-f93b8cb89f27" providerId="ADAL" clId="{B1D1E8C5-9B91-4D94-9437-FC457E8D5C90}" dt="2024-11-12T02:03:54.325" v="62" actId="47"/>
        <pc:sldMkLst>
          <pc:docMk/>
          <pc:sldMk cId="3910916965" sldId="474"/>
        </pc:sldMkLst>
      </pc:sldChg>
      <pc:sldChg chg="del">
        <pc:chgData name="Aloysius Gonzaga Pradnya S., S.T., M.Eng." userId="148ebb6d-a3ad-40dd-b151-f93b8cb89f27" providerId="ADAL" clId="{B1D1E8C5-9B91-4D94-9437-FC457E8D5C90}" dt="2024-11-12T02:03:53.937" v="61" actId="47"/>
        <pc:sldMkLst>
          <pc:docMk/>
          <pc:sldMk cId="600233195" sldId="475"/>
        </pc:sldMkLst>
      </pc:sldChg>
      <pc:sldChg chg="del">
        <pc:chgData name="Aloysius Gonzaga Pradnya S., S.T., M.Eng." userId="148ebb6d-a3ad-40dd-b151-f93b8cb89f27" providerId="ADAL" clId="{B1D1E8C5-9B91-4D94-9437-FC457E8D5C90}" dt="2024-11-12T02:03:55.028" v="64" actId="47"/>
        <pc:sldMkLst>
          <pc:docMk/>
          <pc:sldMk cId="4059113776" sldId="476"/>
        </pc:sldMkLst>
      </pc:sldChg>
      <pc:sldChg chg="del">
        <pc:chgData name="Aloysius Gonzaga Pradnya S., S.T., M.Eng." userId="148ebb6d-a3ad-40dd-b151-f93b8cb89f27" providerId="ADAL" clId="{B1D1E8C5-9B91-4D94-9437-FC457E8D5C90}" dt="2024-11-12T02:03:55.838" v="66" actId="47"/>
        <pc:sldMkLst>
          <pc:docMk/>
          <pc:sldMk cId="1350757668" sldId="477"/>
        </pc:sldMkLst>
      </pc:sldChg>
      <pc:sldChg chg="del">
        <pc:chgData name="Aloysius Gonzaga Pradnya S., S.T., M.Eng." userId="148ebb6d-a3ad-40dd-b151-f93b8cb89f27" providerId="ADAL" clId="{B1D1E8C5-9B91-4D94-9437-FC457E8D5C90}" dt="2024-11-12T02:03:56.949" v="68" actId="47"/>
        <pc:sldMkLst>
          <pc:docMk/>
          <pc:sldMk cId="1318163782" sldId="478"/>
        </pc:sldMkLst>
      </pc:sldChg>
      <pc:sldChg chg="del">
        <pc:chgData name="Aloysius Gonzaga Pradnya S., S.T., M.Eng." userId="148ebb6d-a3ad-40dd-b151-f93b8cb89f27" providerId="ADAL" clId="{B1D1E8C5-9B91-4D94-9437-FC457E8D5C90}" dt="2024-11-12T02:03:53.106" v="59" actId="47"/>
        <pc:sldMkLst>
          <pc:docMk/>
          <pc:sldMk cId="292158867" sldId="480"/>
        </pc:sldMkLst>
      </pc:sldChg>
      <pc:sldChg chg="modSp mod">
        <pc:chgData name="Aloysius Gonzaga Pradnya S., S.T., M.Eng." userId="148ebb6d-a3ad-40dd-b151-f93b8cb89f27" providerId="ADAL" clId="{B1D1E8C5-9B91-4D94-9437-FC457E8D5C90}" dt="2024-11-12T05:08:01.508" v="247" actId="113"/>
        <pc:sldMkLst>
          <pc:docMk/>
          <pc:sldMk cId="2906845663" sldId="481"/>
        </pc:sldMkLst>
        <pc:spChg chg="mod">
          <ac:chgData name="Aloysius Gonzaga Pradnya S., S.T., M.Eng." userId="148ebb6d-a3ad-40dd-b151-f93b8cb89f27" providerId="ADAL" clId="{B1D1E8C5-9B91-4D94-9437-FC457E8D5C90}" dt="2024-11-12T05:08:01.508" v="247" actId="113"/>
          <ac:spMkLst>
            <pc:docMk/>
            <pc:sldMk cId="2906845663" sldId="481"/>
            <ac:spMk id="3" creationId="{6C78A07A-094D-E3B9-8BA3-C91C10D76216}"/>
          </ac:spMkLst>
        </pc:spChg>
      </pc:sldChg>
      <pc:sldChg chg="modSp mod">
        <pc:chgData name="Aloysius Gonzaga Pradnya S., S.T., M.Eng." userId="148ebb6d-a3ad-40dd-b151-f93b8cb89f27" providerId="ADAL" clId="{B1D1E8C5-9B91-4D94-9437-FC457E8D5C90}" dt="2024-11-12T05:08:53.012" v="251" actId="1076"/>
        <pc:sldMkLst>
          <pc:docMk/>
          <pc:sldMk cId="2753476195" sldId="482"/>
        </pc:sldMkLst>
        <pc:spChg chg="mod">
          <ac:chgData name="Aloysius Gonzaga Pradnya S., S.T., M.Eng." userId="148ebb6d-a3ad-40dd-b151-f93b8cb89f27" providerId="ADAL" clId="{B1D1E8C5-9B91-4D94-9437-FC457E8D5C90}" dt="2024-11-12T05:08:46.775" v="250" actId="113"/>
          <ac:spMkLst>
            <pc:docMk/>
            <pc:sldMk cId="2753476195" sldId="482"/>
            <ac:spMk id="3" creationId="{A6503B6D-7513-0018-F94D-10D287914101}"/>
          </ac:spMkLst>
        </pc:spChg>
        <pc:picChg chg="mod">
          <ac:chgData name="Aloysius Gonzaga Pradnya S., S.T., M.Eng." userId="148ebb6d-a3ad-40dd-b151-f93b8cb89f27" providerId="ADAL" clId="{B1D1E8C5-9B91-4D94-9437-FC457E8D5C90}" dt="2024-11-12T05:08:53.012" v="251" actId="1076"/>
          <ac:picMkLst>
            <pc:docMk/>
            <pc:sldMk cId="2753476195" sldId="482"/>
            <ac:picMk id="8196" creationId="{5713B381-00A1-164D-9936-9E9492144389}"/>
          </ac:picMkLst>
        </pc:picChg>
      </pc:sldChg>
      <pc:sldChg chg="modSp mod">
        <pc:chgData name="Aloysius Gonzaga Pradnya S., S.T., M.Eng." userId="148ebb6d-a3ad-40dd-b151-f93b8cb89f27" providerId="ADAL" clId="{B1D1E8C5-9B91-4D94-9437-FC457E8D5C90}" dt="2024-11-12T05:09:37.695" v="255" actId="113"/>
        <pc:sldMkLst>
          <pc:docMk/>
          <pc:sldMk cId="1050090128" sldId="483"/>
        </pc:sldMkLst>
        <pc:spChg chg="mod">
          <ac:chgData name="Aloysius Gonzaga Pradnya S., S.T., M.Eng." userId="148ebb6d-a3ad-40dd-b151-f93b8cb89f27" providerId="ADAL" clId="{B1D1E8C5-9B91-4D94-9437-FC457E8D5C90}" dt="2024-11-12T05:09:37.695" v="255" actId="113"/>
          <ac:spMkLst>
            <pc:docMk/>
            <pc:sldMk cId="1050090128" sldId="483"/>
            <ac:spMk id="3" creationId="{A6503B6D-7513-0018-F94D-10D287914101}"/>
          </ac:spMkLst>
        </pc:spChg>
      </pc:sldChg>
      <pc:sldChg chg="modSp mod">
        <pc:chgData name="Aloysius Gonzaga Pradnya S., S.T., M.Eng." userId="148ebb6d-a3ad-40dd-b151-f93b8cb89f27" providerId="ADAL" clId="{B1D1E8C5-9B91-4D94-9437-FC457E8D5C90}" dt="2024-11-12T05:10:35.093" v="262" actId="1076"/>
        <pc:sldMkLst>
          <pc:docMk/>
          <pc:sldMk cId="3327458749" sldId="484"/>
        </pc:sldMkLst>
        <pc:spChg chg="mod">
          <ac:chgData name="Aloysius Gonzaga Pradnya S., S.T., M.Eng." userId="148ebb6d-a3ad-40dd-b151-f93b8cb89f27" providerId="ADAL" clId="{B1D1E8C5-9B91-4D94-9437-FC457E8D5C90}" dt="2024-11-12T05:10:28.518" v="261" actId="113"/>
          <ac:spMkLst>
            <pc:docMk/>
            <pc:sldMk cId="3327458749" sldId="484"/>
            <ac:spMk id="3" creationId="{A6503B6D-7513-0018-F94D-10D287914101}"/>
          </ac:spMkLst>
        </pc:spChg>
        <pc:picChg chg="mod">
          <ac:chgData name="Aloysius Gonzaga Pradnya S., S.T., M.Eng." userId="148ebb6d-a3ad-40dd-b151-f93b8cb89f27" providerId="ADAL" clId="{B1D1E8C5-9B91-4D94-9437-FC457E8D5C90}" dt="2024-11-12T05:10:35.093" v="262" actId="1076"/>
          <ac:picMkLst>
            <pc:docMk/>
            <pc:sldMk cId="3327458749" sldId="484"/>
            <ac:picMk id="10242" creationId="{5CB64D31-CC4C-CB68-A002-D583B9844FEF}"/>
          </ac:picMkLst>
        </pc:picChg>
      </pc:sldChg>
      <pc:sldChg chg="add">
        <pc:chgData name="Aloysius Gonzaga Pradnya S., S.T., M.Eng." userId="148ebb6d-a3ad-40dd-b151-f93b8cb89f27" providerId="ADAL" clId="{B1D1E8C5-9B91-4D94-9437-FC457E8D5C90}" dt="2024-11-12T02:10:51.134" v="91" actId="2890"/>
        <pc:sldMkLst>
          <pc:docMk/>
          <pc:sldMk cId="3639542732" sldId="485"/>
        </pc:sldMkLst>
      </pc:sldChg>
      <pc:sldChg chg="addSp delSp modSp new mod modClrScheme chgLayout">
        <pc:chgData name="Aloysius Gonzaga Pradnya S., S.T., M.Eng." userId="148ebb6d-a3ad-40dd-b151-f93b8cb89f27" providerId="ADAL" clId="{B1D1E8C5-9B91-4D94-9437-FC457E8D5C90}" dt="2024-11-12T02:11:34.035" v="134" actId="207"/>
        <pc:sldMkLst>
          <pc:docMk/>
          <pc:sldMk cId="2736554279" sldId="486"/>
        </pc:sldMkLst>
        <pc:spChg chg="del mod ord">
          <ac:chgData name="Aloysius Gonzaga Pradnya S., S.T., M.Eng." userId="148ebb6d-a3ad-40dd-b151-f93b8cb89f27" providerId="ADAL" clId="{B1D1E8C5-9B91-4D94-9437-FC457E8D5C90}" dt="2024-11-12T02:11:00.325" v="106" actId="700"/>
          <ac:spMkLst>
            <pc:docMk/>
            <pc:sldMk cId="2736554279" sldId="486"/>
            <ac:spMk id="2" creationId="{D364F86B-A453-49C5-0C8A-ADEB69CCAF2C}"/>
          </ac:spMkLst>
        </pc:spChg>
        <pc:spChg chg="del mod ord">
          <ac:chgData name="Aloysius Gonzaga Pradnya S., S.T., M.Eng." userId="148ebb6d-a3ad-40dd-b151-f93b8cb89f27" providerId="ADAL" clId="{B1D1E8C5-9B91-4D94-9437-FC457E8D5C90}" dt="2024-11-12T02:11:00.325" v="106" actId="700"/>
          <ac:spMkLst>
            <pc:docMk/>
            <pc:sldMk cId="2736554279" sldId="486"/>
            <ac:spMk id="3" creationId="{906B24C5-9F85-1969-1750-DCC3396DB22B}"/>
          </ac:spMkLst>
        </pc:spChg>
        <pc:spChg chg="add del mod ord">
          <ac:chgData name="Aloysius Gonzaga Pradnya S., S.T., M.Eng." userId="148ebb6d-a3ad-40dd-b151-f93b8cb89f27" providerId="ADAL" clId="{B1D1E8C5-9B91-4D94-9437-FC457E8D5C90}" dt="2024-11-12T02:11:06.109" v="109" actId="26606"/>
          <ac:spMkLst>
            <pc:docMk/>
            <pc:sldMk cId="2736554279" sldId="486"/>
            <ac:spMk id="4" creationId="{42A3CEA8-F337-0AE0-68CF-B356B001C14A}"/>
          </ac:spMkLst>
        </pc:spChg>
        <pc:spChg chg="add del mod ord">
          <ac:chgData name="Aloysius Gonzaga Pradnya S., S.T., M.Eng." userId="148ebb6d-a3ad-40dd-b151-f93b8cb89f27" providerId="ADAL" clId="{B1D1E8C5-9B91-4D94-9437-FC457E8D5C90}" dt="2024-11-12T02:11:02.324" v="108"/>
          <ac:spMkLst>
            <pc:docMk/>
            <pc:sldMk cId="2736554279" sldId="486"/>
            <ac:spMk id="5" creationId="{7BD97852-92E2-9740-EC3E-CA8AFBD9E8D4}"/>
          </ac:spMkLst>
        </pc:spChg>
        <pc:spChg chg="add mod">
          <ac:chgData name="Aloysius Gonzaga Pradnya S., S.T., M.Eng." userId="148ebb6d-a3ad-40dd-b151-f93b8cb89f27" providerId="ADAL" clId="{B1D1E8C5-9B91-4D94-9437-FC457E8D5C90}" dt="2024-11-12T02:11:34.035" v="134" actId="207"/>
          <ac:spMkLst>
            <pc:docMk/>
            <pc:sldMk cId="2736554279" sldId="486"/>
            <ac:spMk id="1031" creationId="{5A7CF415-C9BA-1422-B437-21F36092308B}"/>
          </ac:spMkLst>
        </pc:spChg>
        <pc:picChg chg="add mod">
          <ac:chgData name="Aloysius Gonzaga Pradnya S., S.T., M.Eng." userId="148ebb6d-a3ad-40dd-b151-f93b8cb89f27" providerId="ADAL" clId="{B1D1E8C5-9B91-4D94-9437-FC457E8D5C90}" dt="2024-11-12T02:11:19.454" v="113" actId="14100"/>
          <ac:picMkLst>
            <pc:docMk/>
            <pc:sldMk cId="2736554279" sldId="486"/>
            <ac:picMk id="1026" creationId="{DA8B4AF2-7A72-59BA-857B-42957BB50D8B}"/>
          </ac:picMkLst>
        </pc:picChg>
      </pc:sldChg>
      <pc:sldChg chg="addSp delSp modSp new mod modClrScheme modAnim chgLayout">
        <pc:chgData name="Aloysius Gonzaga Pradnya S., S.T., M.Eng." userId="148ebb6d-a3ad-40dd-b151-f93b8cb89f27" providerId="ADAL" clId="{B1D1E8C5-9B91-4D94-9437-FC457E8D5C90}" dt="2024-11-12T02:13:47.941" v="147"/>
        <pc:sldMkLst>
          <pc:docMk/>
          <pc:sldMk cId="1999938562" sldId="487"/>
        </pc:sldMkLst>
        <pc:spChg chg="del mod ord">
          <ac:chgData name="Aloysius Gonzaga Pradnya S., S.T., M.Eng." userId="148ebb6d-a3ad-40dd-b151-f93b8cb89f27" providerId="ADAL" clId="{B1D1E8C5-9B91-4D94-9437-FC457E8D5C90}" dt="2024-11-12T02:12:20.836" v="136" actId="700"/>
          <ac:spMkLst>
            <pc:docMk/>
            <pc:sldMk cId="1999938562" sldId="487"/>
            <ac:spMk id="2" creationId="{52909926-0D47-F0AB-7E37-FAFDD9B9C8FB}"/>
          </ac:spMkLst>
        </pc:spChg>
        <pc:spChg chg="del mod ord">
          <ac:chgData name="Aloysius Gonzaga Pradnya S., S.T., M.Eng." userId="148ebb6d-a3ad-40dd-b151-f93b8cb89f27" providerId="ADAL" clId="{B1D1E8C5-9B91-4D94-9437-FC457E8D5C90}" dt="2024-11-12T02:12:20.836" v="136" actId="700"/>
          <ac:spMkLst>
            <pc:docMk/>
            <pc:sldMk cId="1999938562" sldId="487"/>
            <ac:spMk id="3" creationId="{06913B9F-D6AF-F3DB-D41D-85AF3D00C139}"/>
          </ac:spMkLst>
        </pc:spChg>
        <pc:spChg chg="add mod ord">
          <ac:chgData name="Aloysius Gonzaga Pradnya S., S.T., M.Eng." userId="148ebb6d-a3ad-40dd-b151-f93b8cb89f27" providerId="ADAL" clId="{B1D1E8C5-9B91-4D94-9437-FC457E8D5C90}" dt="2024-11-12T02:12:48.001" v="143" actId="27636"/>
          <ac:spMkLst>
            <pc:docMk/>
            <pc:sldMk cId="1999938562" sldId="487"/>
            <ac:spMk id="4" creationId="{7BA6294D-A669-8E4A-BEE6-54E76E2777FF}"/>
          </ac:spMkLst>
        </pc:spChg>
        <pc:spChg chg="add del mod ord">
          <ac:chgData name="Aloysius Gonzaga Pradnya S., S.T., M.Eng." userId="148ebb6d-a3ad-40dd-b151-f93b8cb89f27" providerId="ADAL" clId="{B1D1E8C5-9B91-4D94-9437-FC457E8D5C90}" dt="2024-11-12T02:13:38.242" v="145"/>
          <ac:spMkLst>
            <pc:docMk/>
            <pc:sldMk cId="1999938562" sldId="487"/>
            <ac:spMk id="5" creationId="{0FA0C01A-54A1-39D7-CA84-BBB82628E816}"/>
          </ac:spMkLst>
        </pc:spChg>
        <pc:spChg chg="add mod">
          <ac:chgData name="Aloysius Gonzaga Pradnya S., S.T., M.Eng." userId="148ebb6d-a3ad-40dd-b151-f93b8cb89f27" providerId="ADAL" clId="{B1D1E8C5-9B91-4D94-9437-FC457E8D5C90}" dt="2024-11-12T02:12:30.407" v="140" actId="1076"/>
          <ac:spMkLst>
            <pc:docMk/>
            <pc:sldMk cId="1999938562" sldId="487"/>
            <ac:spMk id="6" creationId="{344A2EBA-F00C-BD7A-B011-DFE4DD83BD72}"/>
          </ac:spMkLst>
        </pc:spChg>
        <pc:picChg chg="add mod">
          <ac:chgData name="Aloysius Gonzaga Pradnya S., S.T., M.Eng." userId="148ebb6d-a3ad-40dd-b151-f93b8cb89f27" providerId="ADAL" clId="{B1D1E8C5-9B91-4D94-9437-FC457E8D5C90}" dt="2024-11-12T02:13:41.181" v="146" actId="1076"/>
          <ac:picMkLst>
            <pc:docMk/>
            <pc:sldMk cId="1999938562" sldId="487"/>
            <ac:picMk id="7" creationId="{ED1EE52C-93CC-D04C-7FDF-75B2EB2AE926}"/>
          </ac:picMkLst>
        </pc:picChg>
      </pc:sldChg>
      <pc:sldChg chg="ord">
        <pc:chgData name="Aloysius Gonzaga Pradnya S., S.T., M.Eng." userId="148ebb6d-a3ad-40dd-b151-f93b8cb89f27" providerId="ADAL" clId="{B1D1E8C5-9B91-4D94-9437-FC457E8D5C90}" dt="2024-11-12T04:51:10.535" v="149"/>
        <pc:sldMkLst>
          <pc:docMk/>
          <pc:sldMk cId="2062075293" sldId="488"/>
        </pc:sldMkLst>
      </pc:sldChg>
      <pc:sldChg chg="modSp mod">
        <pc:chgData name="Aloysius Gonzaga Pradnya S., S.T., M.Eng." userId="148ebb6d-a3ad-40dd-b151-f93b8cb89f27" providerId="ADAL" clId="{B1D1E8C5-9B91-4D94-9437-FC457E8D5C90}" dt="2024-11-12T05:13:08.785" v="304" actId="1036"/>
        <pc:sldMkLst>
          <pc:docMk/>
          <pc:sldMk cId="2124256668" sldId="493"/>
        </pc:sldMkLst>
        <pc:picChg chg="mod">
          <ac:chgData name="Aloysius Gonzaga Pradnya S., S.T., M.Eng." userId="148ebb6d-a3ad-40dd-b151-f93b8cb89f27" providerId="ADAL" clId="{B1D1E8C5-9B91-4D94-9437-FC457E8D5C90}" dt="2024-11-12T05:13:08.785" v="304" actId="1036"/>
          <ac:picMkLst>
            <pc:docMk/>
            <pc:sldMk cId="2124256668" sldId="493"/>
            <ac:picMk id="7" creationId="{A75693EC-A902-E309-D918-E7247508CCBB}"/>
          </ac:picMkLst>
        </pc:picChg>
      </pc:sldChg>
      <pc:sldChg chg="addSp modSp mod">
        <pc:chgData name="Aloysius Gonzaga Pradnya S., S.T., M.Eng." userId="148ebb6d-a3ad-40dd-b151-f93b8cb89f27" providerId="ADAL" clId="{B1D1E8C5-9B91-4D94-9437-FC457E8D5C90}" dt="2024-11-12T05:12:50.632" v="271" actId="1076"/>
        <pc:sldMkLst>
          <pc:docMk/>
          <pc:sldMk cId="4123213406" sldId="495"/>
        </pc:sldMkLst>
        <pc:spChg chg="mod">
          <ac:chgData name="Aloysius Gonzaga Pradnya S., S.T., M.Eng." userId="148ebb6d-a3ad-40dd-b151-f93b8cb89f27" providerId="ADAL" clId="{B1D1E8C5-9B91-4D94-9437-FC457E8D5C90}" dt="2024-11-12T05:12:38.328" v="266" actId="14100"/>
          <ac:spMkLst>
            <pc:docMk/>
            <pc:sldMk cId="4123213406" sldId="495"/>
            <ac:spMk id="3" creationId="{A9532C52-E3A2-FCDE-7BB7-7D0C5AB2ADED}"/>
          </ac:spMkLst>
        </pc:spChg>
        <pc:picChg chg="add mod">
          <ac:chgData name="Aloysius Gonzaga Pradnya S., S.T., M.Eng." userId="148ebb6d-a3ad-40dd-b151-f93b8cb89f27" providerId="ADAL" clId="{B1D1E8C5-9B91-4D94-9437-FC457E8D5C90}" dt="2024-11-12T05:12:50.632" v="271" actId="1076"/>
          <ac:picMkLst>
            <pc:docMk/>
            <pc:sldMk cId="4123213406" sldId="495"/>
            <ac:picMk id="7" creationId="{3EC6AB0E-79AB-5984-996D-C5E31F0E6E77}"/>
          </ac:picMkLst>
        </pc:picChg>
      </pc:sldChg>
      <pc:sldChg chg="addSp delSp modSp del mod">
        <pc:chgData name="Aloysius Gonzaga Pradnya S., S.T., M.Eng." userId="148ebb6d-a3ad-40dd-b151-f93b8cb89f27" providerId="ADAL" clId="{B1D1E8C5-9B91-4D94-9437-FC457E8D5C90}" dt="2024-11-12T05:12:52.378" v="272" actId="47"/>
        <pc:sldMkLst>
          <pc:docMk/>
          <pc:sldMk cId="1594530443" sldId="496"/>
        </pc:sldMkLst>
        <pc:spChg chg="add mod">
          <ac:chgData name="Aloysius Gonzaga Pradnya S., S.T., M.Eng." userId="148ebb6d-a3ad-40dd-b151-f93b8cb89f27" providerId="ADAL" clId="{B1D1E8C5-9B91-4D94-9437-FC457E8D5C90}" dt="2024-11-12T05:12:41.017" v="267" actId="21"/>
          <ac:spMkLst>
            <pc:docMk/>
            <pc:sldMk cId="1594530443" sldId="496"/>
            <ac:spMk id="4" creationId="{1F2A7011-05E6-094B-5A3F-84E8D035864B}"/>
          </ac:spMkLst>
        </pc:spChg>
        <pc:picChg chg="del">
          <ac:chgData name="Aloysius Gonzaga Pradnya S., S.T., M.Eng." userId="148ebb6d-a3ad-40dd-b151-f93b8cb89f27" providerId="ADAL" clId="{B1D1E8C5-9B91-4D94-9437-FC457E8D5C90}" dt="2024-11-12T05:12:41.017" v="267" actId="21"/>
          <ac:picMkLst>
            <pc:docMk/>
            <pc:sldMk cId="1594530443" sldId="496"/>
            <ac:picMk id="7" creationId="{3EC6AB0E-79AB-5984-996D-C5E31F0E6E77}"/>
          </ac:picMkLst>
        </pc:picChg>
      </pc:sldChg>
      <pc:sldChg chg="modSp mod">
        <pc:chgData name="Aloysius Gonzaga Pradnya S., S.T., M.Eng." userId="148ebb6d-a3ad-40dd-b151-f93b8cb89f27" providerId="ADAL" clId="{B1D1E8C5-9B91-4D94-9437-FC457E8D5C90}" dt="2024-11-12T05:11:21.845" v="265" actId="113"/>
        <pc:sldMkLst>
          <pc:docMk/>
          <pc:sldMk cId="1049488838" sldId="499"/>
        </pc:sldMkLst>
        <pc:spChg chg="mod">
          <ac:chgData name="Aloysius Gonzaga Pradnya S., S.T., M.Eng." userId="148ebb6d-a3ad-40dd-b151-f93b8cb89f27" providerId="ADAL" clId="{B1D1E8C5-9B91-4D94-9437-FC457E8D5C90}" dt="2024-11-12T05:11:21.845" v="265" actId="113"/>
          <ac:spMkLst>
            <pc:docMk/>
            <pc:sldMk cId="1049488838" sldId="499"/>
            <ac:spMk id="3" creationId="{066C1590-ACB5-0F08-9439-48CC24D10B2D}"/>
          </ac:spMkLst>
        </pc:spChg>
      </pc:sldChg>
      <pc:sldChg chg="del">
        <pc:chgData name="Aloysius Gonzaga Pradnya S., S.T., M.Eng." userId="148ebb6d-a3ad-40dd-b151-f93b8cb89f27" providerId="ADAL" clId="{B1D1E8C5-9B91-4D94-9437-FC457E8D5C90}" dt="2024-11-12T04:52:10.052" v="150" actId="47"/>
        <pc:sldMkLst>
          <pc:docMk/>
          <pc:sldMk cId="421348577" sldId="502"/>
        </pc:sldMkLst>
      </pc:sldChg>
      <pc:sldChg chg="addSp delSp modSp new mod modAnim">
        <pc:chgData name="Aloysius Gonzaga Pradnya S., S.T., M.Eng." userId="148ebb6d-a3ad-40dd-b151-f93b8cb89f27" providerId="ADAL" clId="{B1D1E8C5-9B91-4D94-9437-FC457E8D5C90}" dt="2024-11-12T05:17:08.261" v="316" actId="1076"/>
        <pc:sldMkLst>
          <pc:docMk/>
          <pc:sldMk cId="170255244" sldId="505"/>
        </pc:sldMkLst>
        <pc:spChg chg="mod">
          <ac:chgData name="Aloysius Gonzaga Pradnya S., S.T., M.Eng." userId="148ebb6d-a3ad-40dd-b151-f93b8cb89f27" providerId="ADAL" clId="{B1D1E8C5-9B91-4D94-9437-FC457E8D5C90}" dt="2024-11-12T05:16:26.936" v="311" actId="27636"/>
          <ac:spMkLst>
            <pc:docMk/>
            <pc:sldMk cId="170255244" sldId="505"/>
            <ac:spMk id="2" creationId="{6D998769-A889-234C-A78D-A61978A45AF5}"/>
          </ac:spMkLst>
        </pc:spChg>
        <pc:spChg chg="del">
          <ac:chgData name="Aloysius Gonzaga Pradnya S., S.T., M.Eng." userId="148ebb6d-a3ad-40dd-b151-f93b8cb89f27" providerId="ADAL" clId="{B1D1E8C5-9B91-4D94-9437-FC457E8D5C90}" dt="2024-11-12T05:16:36.241" v="312"/>
          <ac:spMkLst>
            <pc:docMk/>
            <pc:sldMk cId="170255244" sldId="505"/>
            <ac:spMk id="3" creationId="{7FF100CB-4E59-21DF-0934-60876DCCE972}"/>
          </ac:spMkLst>
        </pc:spChg>
        <pc:spChg chg="add mod">
          <ac:chgData name="Aloysius Gonzaga Pradnya S., S.T., M.Eng." userId="148ebb6d-a3ad-40dd-b151-f93b8cb89f27" providerId="ADAL" clId="{B1D1E8C5-9B91-4D94-9437-FC457E8D5C90}" dt="2024-11-12T05:17:08.261" v="316" actId="1076"/>
          <ac:spMkLst>
            <pc:docMk/>
            <pc:sldMk cId="170255244" sldId="505"/>
            <ac:spMk id="5" creationId="{90759FA1-179B-B17E-F84A-A77308A9DB2B}"/>
          </ac:spMkLst>
        </pc:spChg>
        <pc:picChg chg="add mod">
          <ac:chgData name="Aloysius Gonzaga Pradnya S., S.T., M.Eng." userId="148ebb6d-a3ad-40dd-b151-f93b8cb89f27" providerId="ADAL" clId="{B1D1E8C5-9B91-4D94-9437-FC457E8D5C90}" dt="2024-11-12T05:16:36.241" v="312"/>
          <ac:picMkLst>
            <pc:docMk/>
            <pc:sldMk cId="170255244" sldId="505"/>
            <ac:picMk id="4" creationId="{A36B4B1A-943D-B19D-CE20-F78C23B9F252}"/>
          </ac:picMkLst>
        </pc:picChg>
      </pc:sldChg>
      <pc:sldChg chg="addSp delSp modSp new mod modClrScheme modAnim chgLayout">
        <pc:chgData name="Aloysius Gonzaga Pradnya S., S.T., M.Eng." userId="148ebb6d-a3ad-40dd-b151-f93b8cb89f27" providerId="ADAL" clId="{B1D1E8C5-9B91-4D94-9437-FC457E8D5C90}" dt="2024-11-12T05:18:13.117" v="336" actId="1035"/>
        <pc:sldMkLst>
          <pc:docMk/>
          <pc:sldMk cId="1019750404" sldId="506"/>
        </pc:sldMkLst>
        <pc:spChg chg="del mod ord">
          <ac:chgData name="Aloysius Gonzaga Pradnya S., S.T., M.Eng." userId="148ebb6d-a3ad-40dd-b151-f93b8cb89f27" providerId="ADAL" clId="{B1D1E8C5-9B91-4D94-9437-FC457E8D5C90}" dt="2024-11-12T05:17:29.061" v="319" actId="700"/>
          <ac:spMkLst>
            <pc:docMk/>
            <pc:sldMk cId="1019750404" sldId="506"/>
            <ac:spMk id="2" creationId="{17BE499F-AB3A-1349-BDCF-39A6BCA6AFD1}"/>
          </ac:spMkLst>
        </pc:spChg>
        <pc:spChg chg="del mod ord">
          <ac:chgData name="Aloysius Gonzaga Pradnya S., S.T., M.Eng." userId="148ebb6d-a3ad-40dd-b151-f93b8cb89f27" providerId="ADAL" clId="{B1D1E8C5-9B91-4D94-9437-FC457E8D5C90}" dt="2024-11-12T05:17:29.061" v="319" actId="700"/>
          <ac:spMkLst>
            <pc:docMk/>
            <pc:sldMk cId="1019750404" sldId="506"/>
            <ac:spMk id="3" creationId="{676000E7-BEBA-FCBE-FBAF-363AE0CCF18D}"/>
          </ac:spMkLst>
        </pc:spChg>
        <pc:spChg chg="add mod ord">
          <ac:chgData name="Aloysius Gonzaga Pradnya S., S.T., M.Eng." userId="148ebb6d-a3ad-40dd-b151-f93b8cb89f27" providerId="ADAL" clId="{B1D1E8C5-9B91-4D94-9437-FC457E8D5C90}" dt="2024-11-12T05:17:40.660" v="321"/>
          <ac:spMkLst>
            <pc:docMk/>
            <pc:sldMk cId="1019750404" sldId="506"/>
            <ac:spMk id="4" creationId="{0531A9B7-BF06-3983-9476-026685C5698F}"/>
          </ac:spMkLst>
        </pc:spChg>
        <pc:spChg chg="add del mod ord">
          <ac:chgData name="Aloysius Gonzaga Pradnya S., S.T., M.Eng." userId="148ebb6d-a3ad-40dd-b151-f93b8cb89f27" providerId="ADAL" clId="{B1D1E8C5-9B91-4D94-9437-FC457E8D5C90}" dt="2024-11-12T05:17:50.845" v="322"/>
          <ac:spMkLst>
            <pc:docMk/>
            <pc:sldMk cId="1019750404" sldId="506"/>
            <ac:spMk id="5" creationId="{100B6FFB-1F59-AC5A-694E-3AB0706DBE55}"/>
          </ac:spMkLst>
        </pc:spChg>
        <pc:spChg chg="add mod">
          <ac:chgData name="Aloysius Gonzaga Pradnya S., S.T., M.Eng." userId="148ebb6d-a3ad-40dd-b151-f93b8cb89f27" providerId="ADAL" clId="{B1D1E8C5-9B91-4D94-9437-FC457E8D5C90}" dt="2024-11-12T05:18:13.117" v="336" actId="1035"/>
          <ac:spMkLst>
            <pc:docMk/>
            <pc:sldMk cId="1019750404" sldId="506"/>
            <ac:spMk id="7" creationId="{9E08AA87-F5C7-A36C-5997-5964F6E4B689}"/>
          </ac:spMkLst>
        </pc:spChg>
        <pc:picChg chg="add mod">
          <ac:chgData name="Aloysius Gonzaga Pradnya S., S.T., M.Eng." userId="148ebb6d-a3ad-40dd-b151-f93b8cb89f27" providerId="ADAL" clId="{B1D1E8C5-9B91-4D94-9437-FC457E8D5C90}" dt="2024-11-12T05:17:50.845" v="322"/>
          <ac:picMkLst>
            <pc:docMk/>
            <pc:sldMk cId="1019750404" sldId="506"/>
            <ac:picMk id="6" creationId="{F99D21DD-012D-7A2C-65B7-76DB187E768D}"/>
          </ac:picMkLst>
        </pc:picChg>
      </pc:sldChg>
      <pc:sldChg chg="modSp new mod">
        <pc:chgData name="Aloysius Gonzaga Pradnya S., S.T., M.Eng." userId="148ebb6d-a3ad-40dd-b151-f93b8cb89f27" providerId="ADAL" clId="{B1D1E8C5-9B91-4D94-9437-FC457E8D5C90}" dt="2024-11-12T06:28:35.130" v="471" actId="113"/>
        <pc:sldMkLst>
          <pc:docMk/>
          <pc:sldMk cId="1500546775" sldId="507"/>
        </pc:sldMkLst>
        <pc:spChg chg="mod">
          <ac:chgData name="Aloysius Gonzaga Pradnya S., S.T., M.Eng." userId="148ebb6d-a3ad-40dd-b151-f93b8cb89f27" providerId="ADAL" clId="{B1D1E8C5-9B91-4D94-9437-FC457E8D5C90}" dt="2024-11-12T06:17:37.200" v="386" actId="20577"/>
          <ac:spMkLst>
            <pc:docMk/>
            <pc:sldMk cId="1500546775" sldId="507"/>
            <ac:spMk id="2" creationId="{17CAEE02-40D1-51A5-6DBF-FD8214D96119}"/>
          </ac:spMkLst>
        </pc:spChg>
        <pc:spChg chg="mod">
          <ac:chgData name="Aloysius Gonzaga Pradnya S., S.T., M.Eng." userId="148ebb6d-a3ad-40dd-b151-f93b8cb89f27" providerId="ADAL" clId="{B1D1E8C5-9B91-4D94-9437-FC457E8D5C90}" dt="2024-11-12T06:28:35.130" v="471" actId="113"/>
          <ac:spMkLst>
            <pc:docMk/>
            <pc:sldMk cId="1500546775" sldId="507"/>
            <ac:spMk id="3" creationId="{5568F926-B7A9-F3E1-175D-E584F3BAE808}"/>
          </ac:spMkLst>
        </pc:spChg>
      </pc:sldChg>
      <pc:sldChg chg="modSp new mod">
        <pc:chgData name="Aloysius Gonzaga Pradnya S., S.T., M.Eng." userId="148ebb6d-a3ad-40dd-b151-f93b8cb89f27" providerId="ADAL" clId="{B1D1E8C5-9B91-4D94-9437-FC457E8D5C90}" dt="2024-11-12T06:28:44.938" v="472" actId="113"/>
        <pc:sldMkLst>
          <pc:docMk/>
          <pc:sldMk cId="4233567251" sldId="508"/>
        </pc:sldMkLst>
        <pc:spChg chg="mod">
          <ac:chgData name="Aloysius Gonzaga Pradnya S., S.T., M.Eng." userId="148ebb6d-a3ad-40dd-b151-f93b8cb89f27" providerId="ADAL" clId="{B1D1E8C5-9B91-4D94-9437-FC457E8D5C90}" dt="2024-11-12T06:19:07.099" v="410" actId="20577"/>
          <ac:spMkLst>
            <pc:docMk/>
            <pc:sldMk cId="4233567251" sldId="508"/>
            <ac:spMk id="2" creationId="{D55AD774-2838-44EF-0032-33554D55154D}"/>
          </ac:spMkLst>
        </pc:spChg>
        <pc:spChg chg="mod">
          <ac:chgData name="Aloysius Gonzaga Pradnya S., S.T., M.Eng." userId="148ebb6d-a3ad-40dd-b151-f93b8cb89f27" providerId="ADAL" clId="{B1D1E8C5-9B91-4D94-9437-FC457E8D5C90}" dt="2024-11-12T06:28:44.938" v="472" actId="113"/>
          <ac:spMkLst>
            <pc:docMk/>
            <pc:sldMk cId="4233567251" sldId="508"/>
            <ac:spMk id="3" creationId="{F8FF019C-575A-5370-0236-F5667720C08A}"/>
          </ac:spMkLst>
        </pc:spChg>
      </pc:sldChg>
      <pc:sldChg chg="modSp add mod">
        <pc:chgData name="Aloysius Gonzaga Pradnya S., S.T., M.Eng." userId="148ebb6d-a3ad-40dd-b151-f93b8cb89f27" providerId="ADAL" clId="{B1D1E8C5-9B91-4D94-9437-FC457E8D5C90}" dt="2024-11-12T06:28:58.544" v="473" actId="6549"/>
        <pc:sldMkLst>
          <pc:docMk/>
          <pc:sldMk cId="4092878314" sldId="509"/>
        </pc:sldMkLst>
        <pc:spChg chg="mod">
          <ac:chgData name="Aloysius Gonzaga Pradnya S., S.T., M.Eng." userId="148ebb6d-a3ad-40dd-b151-f93b8cb89f27" providerId="ADAL" clId="{B1D1E8C5-9B91-4D94-9437-FC457E8D5C90}" dt="2024-11-12T06:28:58.544" v="473" actId="6549"/>
          <ac:spMkLst>
            <pc:docMk/>
            <pc:sldMk cId="4092878314" sldId="509"/>
            <ac:spMk id="3" creationId="{E257EB47-F8F9-202F-A62A-4C0C2DF0B147}"/>
          </ac:spMkLst>
        </pc:spChg>
      </pc:sldChg>
      <pc:sldChg chg="modSp add mod">
        <pc:chgData name="Aloysius Gonzaga Pradnya S., S.T., M.Eng." userId="148ebb6d-a3ad-40dd-b151-f93b8cb89f27" providerId="ADAL" clId="{B1D1E8C5-9B91-4D94-9437-FC457E8D5C90}" dt="2024-11-12T06:28:30.254" v="470" actId="113"/>
        <pc:sldMkLst>
          <pc:docMk/>
          <pc:sldMk cId="704764091" sldId="510"/>
        </pc:sldMkLst>
        <pc:spChg chg="mod">
          <ac:chgData name="Aloysius Gonzaga Pradnya S., S.T., M.Eng." userId="148ebb6d-a3ad-40dd-b151-f93b8cb89f27" providerId="ADAL" clId="{B1D1E8C5-9B91-4D94-9437-FC457E8D5C90}" dt="2024-11-12T06:28:30.254" v="470" actId="113"/>
          <ac:spMkLst>
            <pc:docMk/>
            <pc:sldMk cId="704764091" sldId="510"/>
            <ac:spMk id="3" creationId="{789A43D1-2DFF-A65C-2F37-CC8ACA011283}"/>
          </ac:spMkLst>
        </pc:spChg>
      </pc:sldChg>
    </pc:docChg>
  </pc:docChgLst>
  <pc:docChgLst>
    <pc:chgData name="Yohanes Sigit Purnomo Wuryo Putro, ST., M.Kom., Ph.D." userId="f3ab1176-7cc0-4006-8ce7-86bd62166a04" providerId="ADAL" clId="{AEBF4D62-10C5-4A6F-B22A-A99CEB3EC2C4}"/>
    <pc:docChg chg="undo custSel addSld delSld modSld sldOrd">
      <pc:chgData name="Yohanes Sigit Purnomo Wuryo Putro, ST., M.Kom., Ph.D." userId="f3ab1176-7cc0-4006-8ce7-86bd62166a04" providerId="ADAL" clId="{AEBF4D62-10C5-4A6F-B22A-A99CEB3EC2C4}" dt="2024-11-12T04:38:41.483" v="520" actId="14100"/>
      <pc:docMkLst>
        <pc:docMk/>
      </pc:docMkLst>
      <pc:sldChg chg="modSp mod">
        <pc:chgData name="Yohanes Sigit Purnomo Wuryo Putro, ST., M.Kom., Ph.D." userId="f3ab1176-7cc0-4006-8ce7-86bd62166a04" providerId="ADAL" clId="{AEBF4D62-10C5-4A6F-B22A-A99CEB3EC2C4}" dt="2024-11-12T03:56:53.387" v="115" actId="403"/>
        <pc:sldMkLst>
          <pc:docMk/>
          <pc:sldMk cId="1690754985" sldId="430"/>
        </pc:sldMkLst>
        <pc:spChg chg="mod">
          <ac:chgData name="Yohanes Sigit Purnomo Wuryo Putro, ST., M.Kom., Ph.D." userId="f3ab1176-7cc0-4006-8ce7-86bd62166a04" providerId="ADAL" clId="{AEBF4D62-10C5-4A6F-B22A-A99CEB3EC2C4}" dt="2024-11-12T03:56:53.387" v="115" actId="403"/>
          <ac:spMkLst>
            <pc:docMk/>
            <pc:sldMk cId="1690754985" sldId="430"/>
            <ac:spMk id="3" creationId="{23717869-1838-4B3C-BA15-D9EC6E459DE3}"/>
          </ac:spMkLst>
        </pc:spChg>
      </pc:sldChg>
      <pc:sldChg chg="modSp mod">
        <pc:chgData name="Yohanes Sigit Purnomo Wuryo Putro, ST., M.Kom., Ph.D." userId="f3ab1176-7cc0-4006-8ce7-86bd62166a04" providerId="ADAL" clId="{AEBF4D62-10C5-4A6F-B22A-A99CEB3EC2C4}" dt="2024-11-12T03:58:49.310" v="152" actId="20577"/>
        <pc:sldMkLst>
          <pc:docMk/>
          <pc:sldMk cId="2460299996" sldId="458"/>
        </pc:sldMkLst>
        <pc:spChg chg="mod">
          <ac:chgData name="Yohanes Sigit Purnomo Wuryo Putro, ST., M.Kom., Ph.D." userId="f3ab1176-7cc0-4006-8ce7-86bd62166a04" providerId="ADAL" clId="{AEBF4D62-10C5-4A6F-B22A-A99CEB3EC2C4}" dt="2024-11-12T03:58:49.310" v="152" actId="20577"/>
          <ac:spMkLst>
            <pc:docMk/>
            <pc:sldMk cId="2460299996" sldId="458"/>
            <ac:spMk id="3" creationId="{5006FEBA-1D94-26F5-79B7-104B776F37EB}"/>
          </ac:spMkLst>
        </pc:spChg>
      </pc:sldChg>
      <pc:sldChg chg="addSp modSp new mod">
        <pc:chgData name="Yohanes Sigit Purnomo Wuryo Putro, ST., M.Kom., Ph.D." userId="f3ab1176-7cc0-4006-8ce7-86bd62166a04" providerId="ADAL" clId="{AEBF4D62-10C5-4A6F-B22A-A99CEB3EC2C4}" dt="2024-11-12T03:55:00.572" v="103" actId="1035"/>
        <pc:sldMkLst>
          <pc:docMk/>
          <pc:sldMk cId="2062075293" sldId="488"/>
        </pc:sldMkLst>
        <pc:spChg chg="mod">
          <ac:chgData name="Yohanes Sigit Purnomo Wuryo Putro, ST., M.Kom., Ph.D." userId="f3ab1176-7cc0-4006-8ce7-86bd62166a04" providerId="ADAL" clId="{AEBF4D62-10C5-4A6F-B22A-A99CEB3EC2C4}" dt="2024-11-12T03:48:07.254" v="46" actId="207"/>
          <ac:spMkLst>
            <pc:docMk/>
            <pc:sldMk cId="2062075293" sldId="488"/>
            <ac:spMk id="2" creationId="{B8042E4D-C7CE-5928-5D87-6913E3E0038A}"/>
          </ac:spMkLst>
        </pc:spChg>
        <pc:spChg chg="mod">
          <ac:chgData name="Yohanes Sigit Purnomo Wuryo Putro, ST., M.Kom., Ph.D." userId="f3ab1176-7cc0-4006-8ce7-86bd62166a04" providerId="ADAL" clId="{AEBF4D62-10C5-4A6F-B22A-A99CEB3EC2C4}" dt="2024-11-12T03:52:16.867" v="65" actId="20577"/>
          <ac:spMkLst>
            <pc:docMk/>
            <pc:sldMk cId="2062075293" sldId="488"/>
            <ac:spMk id="3" creationId="{F5A73F65-B11F-292D-56EF-C2D2E82C434F}"/>
          </ac:spMkLst>
        </pc:spChg>
        <pc:spChg chg="add mod">
          <ac:chgData name="Yohanes Sigit Purnomo Wuryo Putro, ST., M.Kom., Ph.D." userId="f3ab1176-7cc0-4006-8ce7-86bd62166a04" providerId="ADAL" clId="{AEBF4D62-10C5-4A6F-B22A-A99CEB3EC2C4}" dt="2024-11-12T03:54:55.707" v="97" actId="1076"/>
          <ac:spMkLst>
            <pc:docMk/>
            <pc:sldMk cId="2062075293" sldId="488"/>
            <ac:spMk id="8" creationId="{7F76C16B-D3EC-E5F1-F1DC-63D91B98C225}"/>
          </ac:spMkLst>
        </pc:spChg>
        <pc:picChg chg="add mod">
          <ac:chgData name="Yohanes Sigit Purnomo Wuryo Putro, ST., M.Kom., Ph.D." userId="f3ab1176-7cc0-4006-8ce7-86bd62166a04" providerId="ADAL" clId="{AEBF4D62-10C5-4A6F-B22A-A99CEB3EC2C4}" dt="2024-11-12T03:55:00.572" v="103" actId="1035"/>
          <ac:picMkLst>
            <pc:docMk/>
            <pc:sldMk cId="2062075293" sldId="488"/>
            <ac:picMk id="5" creationId="{F1FD4818-500D-516B-E581-1662F2183BA5}"/>
          </ac:picMkLst>
        </pc:picChg>
        <pc:picChg chg="add mod">
          <ac:chgData name="Yohanes Sigit Purnomo Wuryo Putro, ST., M.Kom., Ph.D." userId="f3ab1176-7cc0-4006-8ce7-86bd62166a04" providerId="ADAL" clId="{AEBF4D62-10C5-4A6F-B22A-A99CEB3EC2C4}" dt="2024-11-12T03:54:58.532" v="100" actId="1036"/>
          <ac:picMkLst>
            <pc:docMk/>
            <pc:sldMk cId="2062075293" sldId="488"/>
            <ac:picMk id="7" creationId="{B821BC03-8AA9-CB54-4492-F69922AC56F5}"/>
          </ac:picMkLst>
        </pc:picChg>
      </pc:sldChg>
      <pc:sldChg chg="modSp add mod">
        <pc:chgData name="Yohanes Sigit Purnomo Wuryo Putro, ST., M.Kom., Ph.D." userId="f3ab1176-7cc0-4006-8ce7-86bd62166a04" providerId="ADAL" clId="{AEBF4D62-10C5-4A6F-B22A-A99CEB3EC2C4}" dt="2024-11-12T04:01:10.224" v="260" actId="20577"/>
        <pc:sldMkLst>
          <pc:docMk/>
          <pc:sldMk cId="3489446898" sldId="489"/>
        </pc:sldMkLst>
        <pc:spChg chg="mod">
          <ac:chgData name="Yohanes Sigit Purnomo Wuryo Putro, ST., M.Kom., Ph.D." userId="f3ab1176-7cc0-4006-8ce7-86bd62166a04" providerId="ADAL" clId="{AEBF4D62-10C5-4A6F-B22A-A99CEB3EC2C4}" dt="2024-11-12T04:01:10.224" v="260" actId="20577"/>
          <ac:spMkLst>
            <pc:docMk/>
            <pc:sldMk cId="3489446898" sldId="489"/>
            <ac:spMk id="2" creationId="{E8B4E333-AB43-A1B5-0077-69961B0A7EC5}"/>
          </ac:spMkLst>
        </pc:spChg>
      </pc:sldChg>
      <pc:sldChg chg="modSp add mod">
        <pc:chgData name="Yohanes Sigit Purnomo Wuryo Putro, ST., M.Kom., Ph.D." userId="f3ab1176-7cc0-4006-8ce7-86bd62166a04" providerId="ADAL" clId="{AEBF4D62-10C5-4A6F-B22A-A99CEB3EC2C4}" dt="2024-11-12T04:05:14.204" v="278" actId="14"/>
        <pc:sldMkLst>
          <pc:docMk/>
          <pc:sldMk cId="3435830159" sldId="490"/>
        </pc:sldMkLst>
        <pc:spChg chg="mod">
          <ac:chgData name="Yohanes Sigit Purnomo Wuryo Putro, ST., M.Kom., Ph.D." userId="f3ab1176-7cc0-4006-8ce7-86bd62166a04" providerId="ADAL" clId="{AEBF4D62-10C5-4A6F-B22A-A99CEB3EC2C4}" dt="2024-11-12T04:01:04.825" v="257" actId="20577"/>
          <ac:spMkLst>
            <pc:docMk/>
            <pc:sldMk cId="3435830159" sldId="490"/>
            <ac:spMk id="2" creationId="{32CDB49C-EA3B-DA2A-E02C-2965D2BC5705}"/>
          </ac:spMkLst>
        </pc:spChg>
        <pc:spChg chg="mod">
          <ac:chgData name="Yohanes Sigit Purnomo Wuryo Putro, ST., M.Kom., Ph.D." userId="f3ab1176-7cc0-4006-8ce7-86bd62166a04" providerId="ADAL" clId="{AEBF4D62-10C5-4A6F-B22A-A99CEB3EC2C4}" dt="2024-11-12T04:05:14.204" v="278" actId="14"/>
          <ac:spMkLst>
            <pc:docMk/>
            <pc:sldMk cId="3435830159" sldId="490"/>
            <ac:spMk id="3" creationId="{2BA985DA-AFD5-BBA6-77D5-846A686D2F02}"/>
          </ac:spMkLst>
        </pc:spChg>
      </pc:sldChg>
      <pc:sldChg chg="addSp delSp modSp new mod">
        <pc:chgData name="Yohanes Sigit Purnomo Wuryo Putro, ST., M.Kom., Ph.D." userId="f3ab1176-7cc0-4006-8ce7-86bd62166a04" providerId="ADAL" clId="{AEBF4D62-10C5-4A6F-B22A-A99CEB3EC2C4}" dt="2024-11-12T04:04:13.845" v="272" actId="27614"/>
        <pc:sldMkLst>
          <pc:docMk/>
          <pc:sldMk cId="1166931133" sldId="491"/>
        </pc:sldMkLst>
        <pc:spChg chg="mod">
          <ac:chgData name="Yohanes Sigit Purnomo Wuryo Putro, ST., M.Kom., Ph.D." userId="f3ab1176-7cc0-4006-8ce7-86bd62166a04" providerId="ADAL" clId="{AEBF4D62-10C5-4A6F-B22A-A99CEB3EC2C4}" dt="2024-11-12T04:02:31.709" v="270" actId="207"/>
          <ac:spMkLst>
            <pc:docMk/>
            <pc:sldMk cId="1166931133" sldId="491"/>
            <ac:spMk id="2" creationId="{5A65F631-1AB2-D756-8CEC-E2A6FB733561}"/>
          </ac:spMkLst>
        </pc:spChg>
        <pc:spChg chg="del">
          <ac:chgData name="Yohanes Sigit Purnomo Wuryo Putro, ST., M.Kom., Ph.D." userId="f3ab1176-7cc0-4006-8ce7-86bd62166a04" providerId="ADAL" clId="{AEBF4D62-10C5-4A6F-B22A-A99CEB3EC2C4}" dt="2024-11-12T04:04:11.304" v="271" actId="931"/>
          <ac:spMkLst>
            <pc:docMk/>
            <pc:sldMk cId="1166931133" sldId="491"/>
            <ac:spMk id="3" creationId="{73E51661-81CE-257E-5B2E-59943C3F15FE}"/>
          </ac:spMkLst>
        </pc:spChg>
        <pc:picChg chg="add mod">
          <ac:chgData name="Yohanes Sigit Purnomo Wuryo Putro, ST., M.Kom., Ph.D." userId="f3ab1176-7cc0-4006-8ce7-86bd62166a04" providerId="ADAL" clId="{AEBF4D62-10C5-4A6F-B22A-A99CEB3EC2C4}" dt="2024-11-12T04:04:13.845" v="272" actId="27614"/>
          <ac:picMkLst>
            <pc:docMk/>
            <pc:sldMk cId="1166931133" sldId="491"/>
            <ac:picMk id="5" creationId="{2FA1D35C-EC34-2D22-334D-1625046B9E1F}"/>
          </ac:picMkLst>
        </pc:picChg>
      </pc:sldChg>
      <pc:sldChg chg="addSp delSp modSp add mod">
        <pc:chgData name="Yohanes Sigit Purnomo Wuryo Putro, ST., M.Kom., Ph.D." userId="f3ab1176-7cc0-4006-8ce7-86bd62166a04" providerId="ADAL" clId="{AEBF4D62-10C5-4A6F-B22A-A99CEB3EC2C4}" dt="2024-11-12T04:06:27.621" v="283" actId="962"/>
        <pc:sldMkLst>
          <pc:docMk/>
          <pc:sldMk cId="2085931163" sldId="492"/>
        </pc:sldMkLst>
        <pc:spChg chg="add del mod">
          <ac:chgData name="Yohanes Sigit Purnomo Wuryo Putro, ST., M.Kom., Ph.D." userId="f3ab1176-7cc0-4006-8ce7-86bd62166a04" providerId="ADAL" clId="{AEBF4D62-10C5-4A6F-B22A-A99CEB3EC2C4}" dt="2024-11-12T04:06:25.265" v="281" actId="931"/>
          <ac:spMkLst>
            <pc:docMk/>
            <pc:sldMk cId="2085931163" sldId="492"/>
            <ac:spMk id="4" creationId="{93985432-FE16-AE8E-9CCD-A8F867885841}"/>
          </ac:spMkLst>
        </pc:spChg>
        <pc:picChg chg="del">
          <ac:chgData name="Yohanes Sigit Purnomo Wuryo Putro, ST., M.Kom., Ph.D." userId="f3ab1176-7cc0-4006-8ce7-86bd62166a04" providerId="ADAL" clId="{AEBF4D62-10C5-4A6F-B22A-A99CEB3EC2C4}" dt="2024-11-12T04:05:32.030" v="280" actId="478"/>
          <ac:picMkLst>
            <pc:docMk/>
            <pc:sldMk cId="2085931163" sldId="492"/>
            <ac:picMk id="5" creationId="{E4AD7610-0BF1-7BAF-6E2B-94E5F5010014}"/>
          </ac:picMkLst>
        </pc:picChg>
        <pc:picChg chg="add mod">
          <ac:chgData name="Yohanes Sigit Purnomo Wuryo Putro, ST., M.Kom., Ph.D." userId="f3ab1176-7cc0-4006-8ce7-86bd62166a04" providerId="ADAL" clId="{AEBF4D62-10C5-4A6F-B22A-A99CEB3EC2C4}" dt="2024-11-12T04:06:27.621" v="283" actId="962"/>
          <ac:picMkLst>
            <pc:docMk/>
            <pc:sldMk cId="2085931163" sldId="492"/>
            <ac:picMk id="7" creationId="{C59CC44A-1AE2-4591-538C-0C5D79D05A78}"/>
          </ac:picMkLst>
        </pc:picChg>
      </pc:sldChg>
      <pc:sldChg chg="addSp modSp add mod">
        <pc:chgData name="Yohanes Sigit Purnomo Wuryo Putro, ST., M.Kom., Ph.D." userId="f3ab1176-7cc0-4006-8ce7-86bd62166a04" providerId="ADAL" clId="{AEBF4D62-10C5-4A6F-B22A-A99CEB3EC2C4}" dt="2024-11-12T04:08:13.396" v="294" actId="962"/>
        <pc:sldMkLst>
          <pc:docMk/>
          <pc:sldMk cId="2124256668" sldId="493"/>
        </pc:sldMkLst>
        <pc:picChg chg="add mod">
          <ac:chgData name="Yohanes Sigit Purnomo Wuryo Putro, ST., M.Kom., Ph.D." userId="f3ab1176-7cc0-4006-8ce7-86bd62166a04" providerId="ADAL" clId="{AEBF4D62-10C5-4A6F-B22A-A99CEB3EC2C4}" dt="2024-11-12T04:07:42.979" v="290" actId="1076"/>
          <ac:picMkLst>
            <pc:docMk/>
            <pc:sldMk cId="2124256668" sldId="493"/>
            <ac:picMk id="4" creationId="{4C6536FC-572D-80BD-F64D-6022A6BAF033}"/>
          </ac:picMkLst>
        </pc:picChg>
        <pc:picChg chg="add mod">
          <ac:chgData name="Yohanes Sigit Purnomo Wuryo Putro, ST., M.Kom., Ph.D." userId="f3ab1176-7cc0-4006-8ce7-86bd62166a04" providerId="ADAL" clId="{AEBF4D62-10C5-4A6F-B22A-A99CEB3EC2C4}" dt="2024-11-12T04:08:13.396" v="294" actId="962"/>
          <ac:picMkLst>
            <pc:docMk/>
            <pc:sldMk cId="2124256668" sldId="493"/>
            <ac:picMk id="6" creationId="{545EF629-9AC7-C7C3-1D99-A39122A36FCE}"/>
          </ac:picMkLst>
        </pc:picChg>
        <pc:picChg chg="mod">
          <ac:chgData name="Yohanes Sigit Purnomo Wuryo Putro, ST., M.Kom., Ph.D." userId="f3ab1176-7cc0-4006-8ce7-86bd62166a04" providerId="ADAL" clId="{AEBF4D62-10C5-4A6F-B22A-A99CEB3EC2C4}" dt="2024-11-12T04:07:28.105" v="286" actId="1076"/>
          <ac:picMkLst>
            <pc:docMk/>
            <pc:sldMk cId="2124256668" sldId="493"/>
            <ac:picMk id="7" creationId="{A75693EC-A902-E309-D918-E7247508CCBB}"/>
          </ac:picMkLst>
        </pc:picChg>
      </pc:sldChg>
      <pc:sldChg chg="addSp delSp modSp add mod">
        <pc:chgData name="Yohanes Sigit Purnomo Wuryo Putro, ST., M.Kom., Ph.D." userId="f3ab1176-7cc0-4006-8ce7-86bd62166a04" providerId="ADAL" clId="{AEBF4D62-10C5-4A6F-B22A-A99CEB3EC2C4}" dt="2024-11-12T04:12:20.913" v="300" actId="22"/>
        <pc:sldMkLst>
          <pc:docMk/>
          <pc:sldMk cId="2394640168" sldId="494"/>
        </pc:sldMkLst>
        <pc:spChg chg="add del mod">
          <ac:chgData name="Yohanes Sigit Purnomo Wuryo Putro, ST., M.Kom., Ph.D." userId="f3ab1176-7cc0-4006-8ce7-86bd62166a04" providerId="ADAL" clId="{AEBF4D62-10C5-4A6F-B22A-A99CEB3EC2C4}" dt="2024-11-12T04:09:23.181" v="297" actId="931"/>
          <ac:spMkLst>
            <pc:docMk/>
            <pc:sldMk cId="2394640168" sldId="494"/>
            <ac:spMk id="4" creationId="{C18CDB6B-B3F9-BA1E-DBF5-E9E6E89628DB}"/>
          </ac:spMkLst>
        </pc:spChg>
        <pc:picChg chg="add mod">
          <ac:chgData name="Yohanes Sigit Purnomo Wuryo Putro, ST., M.Kom., Ph.D." userId="f3ab1176-7cc0-4006-8ce7-86bd62166a04" providerId="ADAL" clId="{AEBF4D62-10C5-4A6F-B22A-A99CEB3EC2C4}" dt="2024-11-12T04:09:25.916" v="298" actId="27614"/>
          <ac:picMkLst>
            <pc:docMk/>
            <pc:sldMk cId="2394640168" sldId="494"/>
            <ac:picMk id="6" creationId="{3F282CB1-E155-2278-DCF6-8E817D355BEF}"/>
          </ac:picMkLst>
        </pc:picChg>
        <pc:picChg chg="del">
          <ac:chgData name="Yohanes Sigit Purnomo Wuryo Putro, ST., M.Kom., Ph.D." userId="f3ab1176-7cc0-4006-8ce7-86bd62166a04" providerId="ADAL" clId="{AEBF4D62-10C5-4A6F-B22A-A99CEB3EC2C4}" dt="2024-11-12T04:08:44.397" v="296" actId="478"/>
          <ac:picMkLst>
            <pc:docMk/>
            <pc:sldMk cId="2394640168" sldId="494"/>
            <ac:picMk id="7" creationId="{39C0CA3C-9AF9-0B0D-BA04-345F6E6858F7}"/>
          </ac:picMkLst>
        </pc:picChg>
        <pc:picChg chg="add del">
          <ac:chgData name="Yohanes Sigit Purnomo Wuryo Putro, ST., M.Kom., Ph.D." userId="f3ab1176-7cc0-4006-8ce7-86bd62166a04" providerId="ADAL" clId="{AEBF4D62-10C5-4A6F-B22A-A99CEB3EC2C4}" dt="2024-11-12T04:12:20.913" v="300" actId="22"/>
          <ac:picMkLst>
            <pc:docMk/>
            <pc:sldMk cId="2394640168" sldId="494"/>
            <ac:picMk id="9" creationId="{9157EEE6-C5FF-F7AB-B2B9-53317C4D8C8A}"/>
          </ac:picMkLst>
        </pc:picChg>
      </pc:sldChg>
      <pc:sldChg chg="modSp add mod">
        <pc:chgData name="Yohanes Sigit Purnomo Wuryo Putro, ST., M.Kom., Ph.D." userId="f3ab1176-7cc0-4006-8ce7-86bd62166a04" providerId="ADAL" clId="{AEBF4D62-10C5-4A6F-B22A-A99CEB3EC2C4}" dt="2024-11-12T04:17:15.798" v="429" actId="113"/>
        <pc:sldMkLst>
          <pc:docMk/>
          <pc:sldMk cId="4123213406" sldId="495"/>
        </pc:sldMkLst>
        <pc:spChg chg="mod">
          <ac:chgData name="Yohanes Sigit Purnomo Wuryo Putro, ST., M.Kom., Ph.D." userId="f3ab1176-7cc0-4006-8ce7-86bd62166a04" providerId="ADAL" clId="{AEBF4D62-10C5-4A6F-B22A-A99CEB3EC2C4}" dt="2024-11-12T04:12:45.219" v="337" actId="20577"/>
          <ac:spMkLst>
            <pc:docMk/>
            <pc:sldMk cId="4123213406" sldId="495"/>
            <ac:spMk id="2" creationId="{034FBC5E-60CF-335A-3249-1433FA641412}"/>
          </ac:spMkLst>
        </pc:spChg>
        <pc:spChg chg="mod">
          <ac:chgData name="Yohanes Sigit Purnomo Wuryo Putro, ST., M.Kom., Ph.D." userId="f3ab1176-7cc0-4006-8ce7-86bd62166a04" providerId="ADAL" clId="{AEBF4D62-10C5-4A6F-B22A-A99CEB3EC2C4}" dt="2024-11-12T04:17:15.798" v="429" actId="113"/>
          <ac:spMkLst>
            <pc:docMk/>
            <pc:sldMk cId="4123213406" sldId="495"/>
            <ac:spMk id="3" creationId="{A9532C52-E3A2-FCDE-7BB7-7D0C5AB2ADED}"/>
          </ac:spMkLst>
        </pc:spChg>
      </pc:sldChg>
      <pc:sldChg chg="addSp delSp modSp add mod">
        <pc:chgData name="Yohanes Sigit Purnomo Wuryo Putro, ST., M.Kom., Ph.D." userId="f3ab1176-7cc0-4006-8ce7-86bd62166a04" providerId="ADAL" clId="{AEBF4D62-10C5-4A6F-B22A-A99CEB3EC2C4}" dt="2024-11-12T04:19:41.502" v="434" actId="27614"/>
        <pc:sldMkLst>
          <pc:docMk/>
          <pc:sldMk cId="1594530443" sldId="496"/>
        </pc:sldMkLst>
        <pc:spChg chg="add del mod">
          <ac:chgData name="Yohanes Sigit Purnomo Wuryo Putro, ST., M.Kom., Ph.D." userId="f3ab1176-7cc0-4006-8ce7-86bd62166a04" providerId="ADAL" clId="{AEBF4D62-10C5-4A6F-B22A-A99CEB3EC2C4}" dt="2024-11-12T04:19:38.993" v="433" actId="931"/>
          <ac:spMkLst>
            <pc:docMk/>
            <pc:sldMk cId="1594530443" sldId="496"/>
            <ac:spMk id="4" creationId="{958F7D17-BDFA-AE33-B942-8E0488F82AB9}"/>
          </ac:spMkLst>
        </pc:spChg>
        <pc:picChg chg="del">
          <ac:chgData name="Yohanes Sigit Purnomo Wuryo Putro, ST., M.Kom., Ph.D." userId="f3ab1176-7cc0-4006-8ce7-86bd62166a04" providerId="ADAL" clId="{AEBF4D62-10C5-4A6F-B22A-A99CEB3EC2C4}" dt="2024-11-12T04:19:34.409" v="432" actId="478"/>
          <ac:picMkLst>
            <pc:docMk/>
            <pc:sldMk cId="1594530443" sldId="496"/>
            <ac:picMk id="5" creationId="{57CD117F-B87A-C679-C273-D97B0E7A4B54}"/>
          </ac:picMkLst>
        </pc:picChg>
        <pc:picChg chg="add mod">
          <ac:chgData name="Yohanes Sigit Purnomo Wuryo Putro, ST., M.Kom., Ph.D." userId="f3ab1176-7cc0-4006-8ce7-86bd62166a04" providerId="ADAL" clId="{AEBF4D62-10C5-4A6F-B22A-A99CEB3EC2C4}" dt="2024-11-12T04:19:41.502" v="434" actId="27614"/>
          <ac:picMkLst>
            <pc:docMk/>
            <pc:sldMk cId="1594530443" sldId="496"/>
            <ac:picMk id="7" creationId="{3EC6AB0E-79AB-5984-996D-C5E31F0E6E77}"/>
          </ac:picMkLst>
        </pc:picChg>
      </pc:sldChg>
      <pc:sldChg chg="add del">
        <pc:chgData name="Yohanes Sigit Purnomo Wuryo Putro, ST., M.Kom., Ph.D." userId="f3ab1176-7cc0-4006-8ce7-86bd62166a04" providerId="ADAL" clId="{AEBF4D62-10C5-4A6F-B22A-A99CEB3EC2C4}" dt="2024-11-12T04:19:32.071" v="431" actId="47"/>
        <pc:sldMkLst>
          <pc:docMk/>
          <pc:sldMk cId="1468593223" sldId="497"/>
        </pc:sldMkLst>
      </pc:sldChg>
      <pc:sldChg chg="addSp delSp modSp new mod">
        <pc:chgData name="Yohanes Sigit Purnomo Wuryo Putro, ST., M.Kom., Ph.D." userId="f3ab1176-7cc0-4006-8ce7-86bd62166a04" providerId="ADAL" clId="{AEBF4D62-10C5-4A6F-B22A-A99CEB3EC2C4}" dt="2024-11-12T04:26:25.050" v="439" actId="27614"/>
        <pc:sldMkLst>
          <pc:docMk/>
          <pc:sldMk cId="3147902200" sldId="497"/>
        </pc:sldMkLst>
        <pc:spChg chg="mod">
          <ac:chgData name="Yohanes Sigit Purnomo Wuryo Putro, ST., M.Kom., Ph.D." userId="f3ab1176-7cc0-4006-8ce7-86bd62166a04" providerId="ADAL" clId="{AEBF4D62-10C5-4A6F-B22A-A99CEB3EC2C4}" dt="2024-11-12T04:26:12.295" v="437" actId="207"/>
          <ac:spMkLst>
            <pc:docMk/>
            <pc:sldMk cId="3147902200" sldId="497"/>
            <ac:spMk id="2" creationId="{9C661FA0-3210-3356-6F34-7ECEA4BC8588}"/>
          </ac:spMkLst>
        </pc:spChg>
        <pc:spChg chg="del">
          <ac:chgData name="Yohanes Sigit Purnomo Wuryo Putro, ST., M.Kom., Ph.D." userId="f3ab1176-7cc0-4006-8ce7-86bd62166a04" providerId="ADAL" clId="{AEBF4D62-10C5-4A6F-B22A-A99CEB3EC2C4}" dt="2024-11-12T04:26:21.327" v="438" actId="931"/>
          <ac:spMkLst>
            <pc:docMk/>
            <pc:sldMk cId="3147902200" sldId="497"/>
            <ac:spMk id="3" creationId="{2B9FBE47-27F8-C221-6034-C04D5BDD0B39}"/>
          </ac:spMkLst>
        </pc:spChg>
        <pc:picChg chg="add mod">
          <ac:chgData name="Yohanes Sigit Purnomo Wuryo Putro, ST., M.Kom., Ph.D." userId="f3ab1176-7cc0-4006-8ce7-86bd62166a04" providerId="ADAL" clId="{AEBF4D62-10C5-4A6F-B22A-A99CEB3EC2C4}" dt="2024-11-12T04:26:25.050" v="439" actId="27614"/>
          <ac:picMkLst>
            <pc:docMk/>
            <pc:sldMk cId="3147902200" sldId="497"/>
            <ac:picMk id="5" creationId="{49D7B9BA-37F1-9E84-62F7-8D7BFC8DAE45}"/>
          </ac:picMkLst>
        </pc:picChg>
      </pc:sldChg>
      <pc:sldChg chg="addSp delSp modSp new mod">
        <pc:chgData name="Yohanes Sigit Purnomo Wuryo Putro, ST., M.Kom., Ph.D." userId="f3ab1176-7cc0-4006-8ce7-86bd62166a04" providerId="ADAL" clId="{AEBF4D62-10C5-4A6F-B22A-A99CEB3EC2C4}" dt="2024-11-12T04:28:26.792" v="449" actId="27614"/>
        <pc:sldMkLst>
          <pc:docMk/>
          <pc:sldMk cId="3705801764" sldId="498"/>
        </pc:sldMkLst>
        <pc:spChg chg="mod">
          <ac:chgData name="Yohanes Sigit Purnomo Wuryo Putro, ST., M.Kom., Ph.D." userId="f3ab1176-7cc0-4006-8ce7-86bd62166a04" providerId="ADAL" clId="{AEBF4D62-10C5-4A6F-B22A-A99CEB3EC2C4}" dt="2024-11-12T04:28:02.475" v="447" actId="207"/>
          <ac:spMkLst>
            <pc:docMk/>
            <pc:sldMk cId="3705801764" sldId="498"/>
            <ac:spMk id="2" creationId="{958F155F-B8B0-E8B9-8FE6-7A77AC36BDB7}"/>
          </ac:spMkLst>
        </pc:spChg>
        <pc:spChg chg="del">
          <ac:chgData name="Yohanes Sigit Purnomo Wuryo Putro, ST., M.Kom., Ph.D." userId="f3ab1176-7cc0-4006-8ce7-86bd62166a04" providerId="ADAL" clId="{AEBF4D62-10C5-4A6F-B22A-A99CEB3EC2C4}" dt="2024-11-12T04:28:19.999" v="448" actId="931"/>
          <ac:spMkLst>
            <pc:docMk/>
            <pc:sldMk cId="3705801764" sldId="498"/>
            <ac:spMk id="3" creationId="{16B71C0D-8F56-AA5D-7DAD-DB6A9BCFE6AD}"/>
          </ac:spMkLst>
        </pc:spChg>
        <pc:picChg chg="add mod">
          <ac:chgData name="Yohanes Sigit Purnomo Wuryo Putro, ST., M.Kom., Ph.D." userId="f3ab1176-7cc0-4006-8ce7-86bd62166a04" providerId="ADAL" clId="{AEBF4D62-10C5-4A6F-B22A-A99CEB3EC2C4}" dt="2024-11-12T04:28:26.792" v="449" actId="27614"/>
          <ac:picMkLst>
            <pc:docMk/>
            <pc:sldMk cId="3705801764" sldId="498"/>
            <ac:picMk id="5" creationId="{F23ABCC3-912B-125D-A6D3-5BAC9C7ED518}"/>
          </ac:picMkLst>
        </pc:picChg>
      </pc:sldChg>
      <pc:sldChg chg="delSp modSp add mod">
        <pc:chgData name="Yohanes Sigit Purnomo Wuryo Putro, ST., M.Kom., Ph.D." userId="f3ab1176-7cc0-4006-8ce7-86bd62166a04" providerId="ADAL" clId="{AEBF4D62-10C5-4A6F-B22A-A99CEB3EC2C4}" dt="2024-11-12T04:29:58.460" v="474" actId="20577"/>
        <pc:sldMkLst>
          <pc:docMk/>
          <pc:sldMk cId="1049488838" sldId="499"/>
        </pc:sldMkLst>
        <pc:spChg chg="mod">
          <ac:chgData name="Yohanes Sigit Purnomo Wuryo Putro, ST., M.Kom., Ph.D." userId="f3ab1176-7cc0-4006-8ce7-86bd62166a04" providerId="ADAL" clId="{AEBF4D62-10C5-4A6F-B22A-A99CEB3EC2C4}" dt="2024-11-12T04:29:24.581" v="468" actId="20577"/>
          <ac:spMkLst>
            <pc:docMk/>
            <pc:sldMk cId="1049488838" sldId="499"/>
            <ac:spMk id="2" creationId="{1C22E873-24ED-0507-DCEE-EEC660114222}"/>
          </ac:spMkLst>
        </pc:spChg>
        <pc:spChg chg="mod">
          <ac:chgData name="Yohanes Sigit Purnomo Wuryo Putro, ST., M.Kom., Ph.D." userId="f3ab1176-7cc0-4006-8ce7-86bd62166a04" providerId="ADAL" clId="{AEBF4D62-10C5-4A6F-B22A-A99CEB3EC2C4}" dt="2024-11-12T04:29:58.460" v="474" actId="20577"/>
          <ac:spMkLst>
            <pc:docMk/>
            <pc:sldMk cId="1049488838" sldId="499"/>
            <ac:spMk id="3" creationId="{066C1590-ACB5-0F08-9439-48CC24D10B2D}"/>
          </ac:spMkLst>
        </pc:spChg>
        <pc:picChg chg="del">
          <ac:chgData name="Yohanes Sigit Purnomo Wuryo Putro, ST., M.Kom., Ph.D." userId="f3ab1176-7cc0-4006-8ce7-86bd62166a04" providerId="ADAL" clId="{AEBF4D62-10C5-4A6F-B22A-A99CEB3EC2C4}" dt="2024-11-12T04:29:41.733" v="469" actId="478"/>
          <ac:picMkLst>
            <pc:docMk/>
            <pc:sldMk cId="1049488838" sldId="499"/>
            <ac:picMk id="10242" creationId="{6935563A-B802-F537-1BA1-82A908A0F419}"/>
          </ac:picMkLst>
        </pc:picChg>
      </pc:sldChg>
      <pc:sldChg chg="addSp delSp modSp add mod">
        <pc:chgData name="Yohanes Sigit Purnomo Wuryo Putro, ST., M.Kom., Ph.D." userId="f3ab1176-7cc0-4006-8ce7-86bd62166a04" providerId="ADAL" clId="{AEBF4D62-10C5-4A6F-B22A-A99CEB3EC2C4}" dt="2024-11-12T04:31:20.332" v="478" actId="27614"/>
        <pc:sldMkLst>
          <pc:docMk/>
          <pc:sldMk cId="882266861" sldId="500"/>
        </pc:sldMkLst>
        <pc:spChg chg="add del mod">
          <ac:chgData name="Yohanes Sigit Purnomo Wuryo Putro, ST., M.Kom., Ph.D." userId="f3ab1176-7cc0-4006-8ce7-86bd62166a04" providerId="ADAL" clId="{AEBF4D62-10C5-4A6F-B22A-A99CEB3EC2C4}" dt="2024-11-12T04:31:16.438" v="477" actId="931"/>
          <ac:spMkLst>
            <pc:docMk/>
            <pc:sldMk cId="882266861" sldId="500"/>
            <ac:spMk id="5" creationId="{D093654F-C3F0-7BF9-95B5-26AE3A979C2F}"/>
          </ac:spMkLst>
        </pc:spChg>
        <pc:picChg chg="del">
          <ac:chgData name="Yohanes Sigit Purnomo Wuryo Putro, ST., M.Kom., Ph.D." userId="f3ab1176-7cc0-4006-8ce7-86bd62166a04" providerId="ADAL" clId="{AEBF4D62-10C5-4A6F-B22A-A99CEB3EC2C4}" dt="2024-11-12T04:31:13.033" v="476" actId="478"/>
          <ac:picMkLst>
            <pc:docMk/>
            <pc:sldMk cId="882266861" sldId="500"/>
            <ac:picMk id="4" creationId="{7963F613-C85E-FE2B-6352-8668DF887A6D}"/>
          </ac:picMkLst>
        </pc:picChg>
        <pc:picChg chg="add mod">
          <ac:chgData name="Yohanes Sigit Purnomo Wuryo Putro, ST., M.Kom., Ph.D." userId="f3ab1176-7cc0-4006-8ce7-86bd62166a04" providerId="ADAL" clId="{AEBF4D62-10C5-4A6F-B22A-A99CEB3EC2C4}" dt="2024-11-12T04:31:20.332" v="478" actId="27614"/>
          <ac:picMkLst>
            <pc:docMk/>
            <pc:sldMk cId="882266861" sldId="500"/>
            <ac:picMk id="7" creationId="{94AF7700-5FCD-2C4C-93CE-A179F0355729}"/>
          </ac:picMkLst>
        </pc:picChg>
      </pc:sldChg>
      <pc:sldChg chg="modSp add mod ord">
        <pc:chgData name="Yohanes Sigit Purnomo Wuryo Putro, ST., M.Kom., Ph.D." userId="f3ab1176-7cc0-4006-8ce7-86bd62166a04" providerId="ADAL" clId="{AEBF4D62-10C5-4A6F-B22A-A99CEB3EC2C4}" dt="2024-11-12T04:37:13.046" v="504" actId="20577"/>
        <pc:sldMkLst>
          <pc:docMk/>
          <pc:sldMk cId="1903531217" sldId="501"/>
        </pc:sldMkLst>
        <pc:spChg chg="mod">
          <ac:chgData name="Yohanes Sigit Purnomo Wuryo Putro, ST., M.Kom., Ph.D." userId="f3ab1176-7cc0-4006-8ce7-86bd62166a04" providerId="ADAL" clId="{AEBF4D62-10C5-4A6F-B22A-A99CEB3EC2C4}" dt="2024-11-12T04:32:17.549" v="493" actId="20577"/>
          <ac:spMkLst>
            <pc:docMk/>
            <pc:sldMk cId="1903531217" sldId="501"/>
            <ac:spMk id="2" creationId="{6074A69C-173E-D41B-B41D-AAF04A0ECFF6}"/>
          </ac:spMkLst>
        </pc:spChg>
        <pc:spChg chg="mod">
          <ac:chgData name="Yohanes Sigit Purnomo Wuryo Putro, ST., M.Kom., Ph.D." userId="f3ab1176-7cc0-4006-8ce7-86bd62166a04" providerId="ADAL" clId="{AEBF4D62-10C5-4A6F-B22A-A99CEB3EC2C4}" dt="2024-11-12T04:37:13.046" v="504" actId="20577"/>
          <ac:spMkLst>
            <pc:docMk/>
            <pc:sldMk cId="1903531217" sldId="501"/>
            <ac:spMk id="3" creationId="{10DEDD9E-45E4-01DF-04B1-90766CD1A012}"/>
          </ac:spMkLst>
        </pc:spChg>
      </pc:sldChg>
      <pc:sldChg chg="add">
        <pc:chgData name="Yohanes Sigit Purnomo Wuryo Putro, ST., M.Kom., Ph.D." userId="f3ab1176-7cc0-4006-8ce7-86bd62166a04" providerId="ADAL" clId="{AEBF4D62-10C5-4A6F-B22A-A99CEB3EC2C4}" dt="2024-11-12T04:32:10.220" v="479"/>
        <pc:sldMkLst>
          <pc:docMk/>
          <pc:sldMk cId="421348577" sldId="502"/>
        </pc:sldMkLst>
      </pc:sldChg>
      <pc:sldChg chg="addSp delSp modSp add mod">
        <pc:chgData name="Yohanes Sigit Purnomo Wuryo Putro, ST., M.Kom., Ph.D." userId="f3ab1176-7cc0-4006-8ce7-86bd62166a04" providerId="ADAL" clId="{AEBF4D62-10C5-4A6F-B22A-A99CEB3EC2C4}" dt="2024-11-12T04:38:41.483" v="520" actId="14100"/>
        <pc:sldMkLst>
          <pc:docMk/>
          <pc:sldMk cId="3163118531" sldId="503"/>
        </pc:sldMkLst>
        <pc:spChg chg="mod">
          <ac:chgData name="Yohanes Sigit Purnomo Wuryo Putro, ST., M.Kom., Ph.D." userId="f3ab1176-7cc0-4006-8ce7-86bd62166a04" providerId="ADAL" clId="{AEBF4D62-10C5-4A6F-B22A-A99CEB3EC2C4}" dt="2024-11-12T04:37:32.384" v="507" actId="207"/>
          <ac:spMkLst>
            <pc:docMk/>
            <pc:sldMk cId="3163118531" sldId="503"/>
            <ac:spMk id="2" creationId="{6C946378-975A-5AD9-DE1F-909A2574F834}"/>
          </ac:spMkLst>
        </pc:spChg>
        <pc:spChg chg="add del mod">
          <ac:chgData name="Yohanes Sigit Purnomo Wuryo Putro, ST., M.Kom., Ph.D." userId="f3ab1176-7cc0-4006-8ce7-86bd62166a04" providerId="ADAL" clId="{AEBF4D62-10C5-4A6F-B22A-A99CEB3EC2C4}" dt="2024-11-12T04:38:04.610" v="512" actId="931"/>
          <ac:spMkLst>
            <pc:docMk/>
            <pc:sldMk cId="3163118531" sldId="503"/>
            <ac:spMk id="5" creationId="{CB066A9B-F163-71E7-05F0-1E5A53C8182D}"/>
          </ac:spMkLst>
        </pc:spChg>
        <pc:spChg chg="add del">
          <ac:chgData name="Yohanes Sigit Purnomo Wuryo Putro, ST., M.Kom., Ph.D." userId="f3ab1176-7cc0-4006-8ce7-86bd62166a04" providerId="ADAL" clId="{AEBF4D62-10C5-4A6F-B22A-A99CEB3EC2C4}" dt="2024-11-12T04:37:57.389" v="510" actId="22"/>
          <ac:spMkLst>
            <pc:docMk/>
            <pc:sldMk cId="3163118531" sldId="503"/>
            <ac:spMk id="7" creationId="{0811D8E2-E56F-62EA-7AD6-D17E5B343F9E}"/>
          </ac:spMkLst>
        </pc:spChg>
        <pc:picChg chg="del">
          <ac:chgData name="Yohanes Sigit Purnomo Wuryo Putro, ST., M.Kom., Ph.D." userId="f3ab1176-7cc0-4006-8ce7-86bd62166a04" providerId="ADAL" clId="{AEBF4D62-10C5-4A6F-B22A-A99CEB3EC2C4}" dt="2024-11-12T04:37:34.080" v="508" actId="478"/>
          <ac:picMkLst>
            <pc:docMk/>
            <pc:sldMk cId="3163118531" sldId="503"/>
            <ac:picMk id="4" creationId="{42798223-D0A6-19E9-0EBC-73F58063ADAC}"/>
          </ac:picMkLst>
        </pc:picChg>
        <pc:picChg chg="add mod">
          <ac:chgData name="Yohanes Sigit Purnomo Wuryo Putro, ST., M.Kom., Ph.D." userId="f3ab1176-7cc0-4006-8ce7-86bd62166a04" providerId="ADAL" clId="{AEBF4D62-10C5-4A6F-B22A-A99CEB3EC2C4}" dt="2024-11-12T04:38:41.483" v="520" actId="14100"/>
          <ac:picMkLst>
            <pc:docMk/>
            <pc:sldMk cId="3163118531" sldId="503"/>
            <ac:picMk id="9" creationId="{9F62DEF6-974A-81A7-332A-46B209962AE2}"/>
          </ac:picMkLst>
        </pc:picChg>
      </pc:sldChg>
      <pc:sldChg chg="addSp delSp modSp add mod">
        <pc:chgData name="Yohanes Sigit Purnomo Wuryo Putro, ST., M.Kom., Ph.D." userId="f3ab1176-7cc0-4006-8ce7-86bd62166a04" providerId="ADAL" clId="{AEBF4D62-10C5-4A6F-B22A-A99CEB3EC2C4}" dt="2024-11-12T04:38:15.480" v="517" actId="962"/>
        <pc:sldMkLst>
          <pc:docMk/>
          <pc:sldMk cId="1984795739" sldId="504"/>
        </pc:sldMkLst>
        <pc:spChg chg="del">
          <ac:chgData name="Yohanes Sigit Purnomo Wuryo Putro, ST., M.Kom., Ph.D." userId="f3ab1176-7cc0-4006-8ce7-86bd62166a04" providerId="ADAL" clId="{AEBF4D62-10C5-4A6F-B22A-A99CEB3EC2C4}" dt="2024-11-12T04:38:14.476" v="515" actId="931"/>
          <ac:spMkLst>
            <pc:docMk/>
            <pc:sldMk cId="1984795739" sldId="504"/>
            <ac:spMk id="5" creationId="{D37678DA-EE7D-C33E-E933-9F27A97D4DBA}"/>
          </ac:spMkLst>
        </pc:spChg>
        <pc:picChg chg="add mod">
          <ac:chgData name="Yohanes Sigit Purnomo Wuryo Putro, ST., M.Kom., Ph.D." userId="f3ab1176-7cc0-4006-8ce7-86bd62166a04" providerId="ADAL" clId="{AEBF4D62-10C5-4A6F-B22A-A99CEB3EC2C4}" dt="2024-11-12T04:38:15.480" v="517" actId="962"/>
          <ac:picMkLst>
            <pc:docMk/>
            <pc:sldMk cId="1984795739" sldId="504"/>
            <ac:picMk id="4" creationId="{F29D906D-D1F8-AD5B-B73D-C11BA0105A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3A6-0652-4D07-B4F0-90E18C535E5E}" type="datetimeFigureOut">
              <a:rPr lang="id-ID" smtClean="0"/>
              <a:t>12/11/2024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564D6-5CA4-4A8E-B1B8-867293A9EF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989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intro+bullets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7712" y="779569"/>
            <a:ext cx="9389571" cy="786472"/>
          </a:xfrm>
        </p:spPr>
        <p:txBody>
          <a:bodyPr/>
          <a:lstStyle>
            <a:lvl1pPr>
              <a:defRPr lang="en-US" sz="3733" kern="1200" dirty="0">
                <a:solidFill>
                  <a:srgbClr val="C1CD23"/>
                </a:solidFill>
                <a:latin typeface="Museo Slab 500" charset="0"/>
                <a:ea typeface="+mj-ea"/>
                <a:cs typeface="+mj-cs"/>
              </a:defRPr>
            </a:lvl1pPr>
          </a:lstStyle>
          <a:p>
            <a:r>
              <a:rPr lang="en-US"/>
              <a:t>Your title here…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691" y="2650050"/>
            <a:ext cx="8510164" cy="3315292"/>
          </a:xfrm>
        </p:spPr>
        <p:txBody>
          <a:bodyPr/>
          <a:lstStyle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10691" y="1587115"/>
            <a:ext cx="8436592" cy="939800"/>
          </a:xfrm>
        </p:spPr>
        <p:txBody>
          <a:bodyPr/>
          <a:lstStyle>
            <a:lvl1pPr marL="24383" indent="0">
              <a:buFontTx/>
              <a:buNone/>
              <a:defRPr baseline="0">
                <a:solidFill>
                  <a:schemeClr val="tx1"/>
                </a:solidFill>
              </a:defRPr>
            </a:lvl1pPr>
            <a:lvl2pPr marL="512051" indent="0">
              <a:buNone/>
              <a:defRPr/>
            </a:lvl2pPr>
            <a:lvl3pPr marL="999719" indent="0">
              <a:buFontTx/>
              <a:buNone/>
              <a:defRPr/>
            </a:lvl3pPr>
            <a:lvl4pPr marL="1487387" indent="0">
              <a:buFontTx/>
              <a:buNone/>
              <a:defRPr/>
            </a:lvl4pPr>
            <a:lvl5pPr marL="1853138" indent="0">
              <a:buFontTx/>
              <a:buNone/>
              <a:defRPr/>
            </a:lvl5pPr>
          </a:lstStyle>
          <a:p>
            <a:pPr lvl="0"/>
            <a:r>
              <a:rPr lang="en-US"/>
              <a:t>Introduction copy here...</a:t>
            </a:r>
          </a:p>
        </p:txBody>
      </p:sp>
      <p:sp>
        <p:nvSpPr>
          <p:cNvPr id="5" name="Right Triangle 4"/>
          <p:cNvSpPr/>
          <p:nvPr userDrawn="1"/>
        </p:nvSpPr>
        <p:spPr>
          <a:xfrm rot="10800000" flipV="1">
            <a:off x="9748741" y="6540477"/>
            <a:ext cx="2443260" cy="317523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6" name="Right Triangle 5"/>
          <p:cNvSpPr/>
          <p:nvPr userDrawn="1"/>
        </p:nvSpPr>
        <p:spPr>
          <a:xfrm rot="10800000" flipV="1">
            <a:off x="11850464" y="6341276"/>
            <a:ext cx="341536" cy="527651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V="1">
            <a:off x="13334" y="1"/>
            <a:ext cx="9506927" cy="650047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 flipV="1">
            <a:off x="5493484" y="12387"/>
            <a:ext cx="6698515" cy="437645"/>
          </a:xfrm>
          <a:prstGeom prst="rtTriangle">
            <a:avLst/>
          </a:prstGeom>
          <a:solidFill>
            <a:schemeClr val="accent3">
              <a:alpha val="2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67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9616"/>
            <a:ext cx="10972800" cy="462654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7934" y="1905000"/>
            <a:ext cx="5628217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351" y="1905000"/>
            <a:ext cx="5628216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51073-9A74-4D0A-82F5-7876E72F26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5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A8E44-118D-49E1-9996-B21B6D6973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1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7B3710-27D6-47F8-B97B-F20DF607F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F5A739-6536-4832-9E63-D18CF3CE3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B0D3AB-27C0-498A-9FF0-99E74CCAF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F80C4E-35B2-4475-BBA4-56373C3C1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04FF83-A851-4809-80E8-49AD823A6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9F5CC59-7465-4165-A2F3-B49D3E3E0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12/11/2024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dKjMPmcWjY" TargetMode="External"/><Relationship Id="rId2" Type="http://schemas.openxmlformats.org/officeDocument/2006/relationships/hyperlink" Target="https://youtu.be/QBbC3Cjsnjg" TargetMode="Externa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A0CACC-D8B2-431B-B665-71D0D12E2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>
            <a:normAutofit fontScale="90000"/>
          </a:bodyPr>
          <a:lstStyle/>
          <a:p>
            <a:r>
              <a:rPr lang="en-US" sz="5600" dirty="0" err="1"/>
              <a:t>Pembelajaran</a:t>
            </a:r>
            <a:r>
              <a:rPr lang="en-US" sz="5600" dirty="0"/>
              <a:t> </a:t>
            </a:r>
            <a:r>
              <a:rPr lang="en-US" sz="5600" dirty="0" err="1"/>
              <a:t>Mesin</a:t>
            </a:r>
            <a:r>
              <a:rPr lang="en-US" sz="5600" dirty="0"/>
              <a:t> dan </a:t>
            </a:r>
            <a:r>
              <a:rPr lang="en-US" sz="5600" dirty="0" err="1"/>
              <a:t>Pembelajaran</a:t>
            </a:r>
            <a:r>
              <a:rPr lang="en-US" sz="5600" dirty="0"/>
              <a:t> </a:t>
            </a:r>
            <a:r>
              <a:rPr lang="en-US" sz="5600" dirty="0" err="1"/>
              <a:t>Mendalam</a:t>
            </a:r>
            <a:br>
              <a:rPr lang="id-ID" dirty="0"/>
            </a:br>
            <a:r>
              <a:rPr lang="id-ID" sz="4400" i="1" dirty="0"/>
              <a:t>#</a:t>
            </a:r>
            <a:r>
              <a:rPr lang="en-US" sz="4400" i="1" dirty="0"/>
              <a:t>5 Introduction to Deep Learning</a:t>
            </a:r>
            <a:endParaRPr lang="en-ID" sz="4400" i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FB6852-A530-4C15-A799-37E7610ED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4468221"/>
            <a:ext cx="6622473" cy="1620981"/>
          </a:xfrm>
        </p:spPr>
        <p:txBody>
          <a:bodyPr>
            <a:normAutofit/>
          </a:bodyPr>
          <a:lstStyle/>
          <a:p>
            <a:r>
              <a:rPr lang="id-ID" dirty="0"/>
              <a:t>Semester </a:t>
            </a:r>
            <a:r>
              <a:rPr lang="en-US" dirty="0" err="1"/>
              <a:t>Gasal</a:t>
            </a:r>
            <a:r>
              <a:rPr lang="id-ID" dirty="0"/>
              <a:t> 202</a:t>
            </a:r>
            <a:r>
              <a:rPr lang="en-US" dirty="0"/>
              <a:t>4</a:t>
            </a:r>
            <a:r>
              <a:rPr lang="id-ID" dirty="0"/>
              <a:t>/202</a:t>
            </a:r>
            <a:r>
              <a:rPr lang="en-US" dirty="0"/>
              <a:t>5</a:t>
            </a:r>
          </a:p>
          <a:p>
            <a:r>
              <a:rPr lang="id-ID" dirty="0"/>
              <a:t>Prodi Informatika</a:t>
            </a:r>
          </a:p>
          <a:p>
            <a:r>
              <a:rPr lang="id-ID" dirty="0"/>
              <a:t>Universitas Atma Jaya Yogyakarta</a:t>
            </a:r>
          </a:p>
        </p:txBody>
      </p:sp>
    </p:spTree>
    <p:extLst>
      <p:ext uri="{BB962C8B-B14F-4D97-AF65-F5344CB8AC3E}">
        <p14:creationId xmlns:p14="http://schemas.microsoft.com/office/powerpoint/2010/main" val="11754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1FA0-3210-3356-6F34-7ECEA4BC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 = sign(</a:t>
            </a:r>
            <a:r>
              <a:rPr lang="en-US" dirty="0" err="1">
                <a:solidFill>
                  <a:schemeClr val="bg1"/>
                </a:solidFill>
              </a:rPr>
              <a:t>Xw</a:t>
            </a:r>
            <a:r>
              <a:rPr lang="en-US" dirty="0">
                <a:solidFill>
                  <a:schemeClr val="bg1"/>
                </a:solidFill>
              </a:rPr>
              <a:t> + b)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9D7B9BA-37F1-9E84-62F7-8D7BFC8DA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8" y="1870572"/>
            <a:ext cx="7259637" cy="3423243"/>
          </a:xfrm>
        </p:spPr>
      </p:pic>
    </p:spTree>
    <p:extLst>
      <p:ext uri="{BB962C8B-B14F-4D97-AF65-F5344CB8AC3E}">
        <p14:creationId xmlns:p14="http://schemas.microsoft.com/office/powerpoint/2010/main" val="31479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Artificial Neural Network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defRPr/>
            </a:pPr>
            <a:r>
              <a:rPr lang="en-US" dirty="0"/>
              <a:t>ANN is a part of AI developed by the connectionist group.</a:t>
            </a:r>
          </a:p>
          <a:p>
            <a:pPr eaLnBrk="1" hangingPunct="1">
              <a:defRPr/>
            </a:pPr>
            <a:r>
              <a:rPr lang="en-US" dirty="0"/>
              <a:t>ANN processes multiple inputs through several layers, yielding multiple outputs. (Perceptron can only choose between two outputs.)</a:t>
            </a:r>
          </a:p>
          <a:p>
            <a:pPr eaLnBrk="1" hangingPunct="1">
              <a:defRPr/>
            </a:pPr>
            <a:r>
              <a:rPr lang="en-US" dirty="0"/>
              <a:t>ANN can be used for classification, regression, clustering,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11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46EF9-8A84-9E53-D287-08C50B3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err="1">
                <a:ea typeface="Calibri Light"/>
                <a:cs typeface="Calibri Light"/>
              </a:rPr>
              <a:t>Activation</a:t>
            </a:r>
            <a:r>
              <a:rPr lang="id-ID">
                <a:ea typeface="Calibri Light"/>
                <a:cs typeface="Calibri Light"/>
              </a:rPr>
              <a:t> </a:t>
            </a:r>
            <a:r>
              <a:rPr lang="id-ID" err="1">
                <a:ea typeface="Calibri Light"/>
                <a:cs typeface="Calibri Light"/>
              </a:rPr>
              <a:t>Functions</a:t>
            </a:r>
            <a:endParaRPr lang="id-ID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A090E-E503-DB9F-7D2F-D70C42B71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Various activation functions exist in neural networks.</a:t>
            </a:r>
          </a:p>
          <a:p>
            <a:r>
              <a:rPr lang="en-US" dirty="0"/>
              <a:t>The Binary Step function is rarely used due to its limitations.</a:t>
            </a:r>
          </a:p>
          <a:p>
            <a:r>
              <a:rPr lang="en-US" dirty="0"/>
              <a:t>Frequently used activation functions include Sigmoid (Logistic), Hyperbolic Tangent (</a:t>
            </a:r>
            <a:r>
              <a:rPr lang="en-US" dirty="0" err="1"/>
              <a:t>TanH</a:t>
            </a:r>
            <a:r>
              <a:rPr lang="en-US" dirty="0"/>
              <a:t>), and </a:t>
            </a:r>
            <a:r>
              <a:rPr lang="en-US" dirty="0" err="1"/>
              <a:t>ReLU</a:t>
            </a:r>
            <a:r>
              <a:rPr lang="en-US" dirty="0"/>
              <a:t> (most popular).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092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D41C-56A6-6935-EF81-ECD0D86F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err="1">
                <a:ea typeface="Calibri Light"/>
                <a:cs typeface="Calibri Light"/>
              </a:rPr>
              <a:t>Activation</a:t>
            </a:r>
            <a:r>
              <a:rPr lang="id-ID">
                <a:ea typeface="Calibri Light"/>
                <a:cs typeface="Calibri Light"/>
              </a:rPr>
              <a:t> </a:t>
            </a:r>
            <a:r>
              <a:rPr lang="id-ID" err="1">
                <a:ea typeface="Calibri Light"/>
                <a:cs typeface="Calibri Light"/>
              </a:rPr>
              <a:t>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98B4D-5E01-1139-32A8-322853ACB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0613"/>
            <a:ext cx="5172075" cy="371475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9BA90D-94D4-26B6-11D4-EF6A43BE1D9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The diagram illustrates how an input (horizontal axis) affects an output (vertical axis).</a:t>
            </a:r>
          </a:p>
          <a:p>
            <a:r>
              <a:rPr lang="en-US" dirty="0"/>
              <a:t>These functions perform effectively within specific ranges of x values.</a:t>
            </a:r>
          </a:p>
          <a:p>
            <a:r>
              <a:rPr lang="en-US" dirty="0"/>
              <a:t>Always rescale inputs using statistical normalization (zero mean, unit variance) or normalize to a range of 0 to 1 or -1 to 1.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331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D41C-56A6-6935-EF81-ECD0D86F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err="1">
                <a:ea typeface="Calibri Light"/>
                <a:cs typeface="Calibri Light"/>
              </a:rPr>
              <a:t>How</a:t>
            </a:r>
            <a:r>
              <a:rPr lang="id-ID">
                <a:ea typeface="Calibri Light"/>
                <a:cs typeface="Calibri Light"/>
              </a:rPr>
              <a:t> Neural </a:t>
            </a:r>
            <a:r>
              <a:rPr lang="id-ID" err="1">
                <a:ea typeface="Calibri Light"/>
                <a:cs typeface="Calibri Light"/>
              </a:rPr>
              <a:t>Networks</a:t>
            </a:r>
            <a:r>
              <a:rPr lang="id-ID">
                <a:ea typeface="Calibri Light"/>
                <a:cs typeface="Calibri Light"/>
              </a:rPr>
              <a:t> 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9BA90D-94D4-26B6-11D4-EF6A43BE1D9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Input Layer:</a:t>
            </a:r>
            <a:r>
              <a:rPr lang="en-US" dirty="0"/>
              <a:t> The first layer gathers features from each data sample.</a:t>
            </a:r>
          </a:p>
          <a:p>
            <a:r>
              <a:rPr lang="en-US" b="1" dirty="0"/>
              <a:t>Output Layer:</a:t>
            </a:r>
            <a:r>
              <a:rPr lang="en-US" dirty="0"/>
              <a:t> The final layer produces the outcomes.</a:t>
            </a:r>
            <a:endParaRPr lang="id-ID" dirty="0"/>
          </a:p>
          <a:p>
            <a:r>
              <a:rPr lang="en-US" dirty="0"/>
              <a:t>Neural networks </a:t>
            </a:r>
            <a:r>
              <a:rPr lang="en-US" b="1" dirty="0"/>
              <a:t>only process continuous numerical data</a:t>
            </a:r>
            <a:r>
              <a:rPr lang="en-US" dirty="0"/>
              <a:t>, not qualitative variables.</a:t>
            </a:r>
          </a:p>
          <a:p>
            <a:r>
              <a:rPr lang="en-US" dirty="0"/>
              <a:t>When handling binary values, neurons treat them as numerical and can convert them into other values, including negative ones.</a:t>
            </a:r>
            <a:endParaRPr lang="id-ID" dirty="0">
              <a:ea typeface="Calibri"/>
              <a:cs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9B9B0C-AF80-2D06-A459-5592D1CB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615" y="2084418"/>
            <a:ext cx="5019261" cy="3076321"/>
          </a:xfrm>
        </p:spPr>
      </p:pic>
    </p:spTree>
    <p:extLst>
      <p:ext uri="{BB962C8B-B14F-4D97-AF65-F5344CB8AC3E}">
        <p14:creationId xmlns:p14="http://schemas.microsoft.com/office/powerpoint/2010/main" val="64161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z="3500" err="1">
                <a:solidFill>
                  <a:srgbClr val="000000"/>
                </a:solidFill>
              </a:rPr>
              <a:t>How</a:t>
            </a:r>
            <a:r>
              <a:rPr lang="id-ID" sz="3500">
                <a:solidFill>
                  <a:srgbClr val="000000"/>
                </a:solidFill>
              </a:rPr>
              <a:t> Neural </a:t>
            </a:r>
            <a:r>
              <a:rPr lang="id-ID" sz="3500" err="1">
                <a:solidFill>
                  <a:srgbClr val="000000"/>
                </a:solidFill>
              </a:rPr>
              <a:t>Networks</a:t>
            </a:r>
            <a:r>
              <a:rPr lang="id-ID" sz="3500">
                <a:solidFill>
                  <a:srgbClr val="000000"/>
                </a:solidFill>
              </a:rPr>
              <a:t> Works</a:t>
            </a:r>
            <a:endParaRPr lang="en-US" sz="3500">
              <a:solidFill>
                <a:srgbClr val="000000"/>
              </a:solidFill>
              <a:ea typeface="Calibri Light"/>
              <a:cs typeface="Calibri Light"/>
            </a:endParaRP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8200" y="1825625"/>
            <a:ext cx="5253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/>
              <a:t>The NN structure consists of:</a:t>
            </a:r>
          </a:p>
          <a:p>
            <a:pPr lvl="1">
              <a:defRPr/>
            </a:pPr>
            <a:r>
              <a:rPr lang="en-US"/>
              <a:t>the nodes on the left represents the </a:t>
            </a:r>
            <a:r>
              <a:rPr lang="en-US" b="1"/>
              <a:t>input feature</a:t>
            </a:r>
            <a:endParaRPr lang="en-US" b="1">
              <a:ea typeface="Calibri"/>
              <a:cs typeface="Calibri"/>
            </a:endParaRPr>
          </a:p>
          <a:p>
            <a:pPr lvl="1">
              <a:defRPr/>
            </a:pPr>
            <a:r>
              <a:rPr lang="en-US"/>
              <a:t>lines that connect perceptron nodes as </a:t>
            </a:r>
            <a:r>
              <a:rPr lang="en-US" b="1"/>
              <a:t>learned coefficients or weights</a:t>
            </a:r>
            <a:endParaRPr lang="en-US" b="1">
              <a:ea typeface="Calibri"/>
              <a:cs typeface="Calibri"/>
            </a:endParaRPr>
          </a:p>
          <a:p>
            <a:pPr lvl="1">
              <a:defRPr/>
            </a:pPr>
            <a:r>
              <a:rPr lang="en-US"/>
              <a:t>hidden layer as an </a:t>
            </a:r>
            <a:r>
              <a:rPr lang="en-US" b="1"/>
              <a:t>additional stage in calculations that contains many perceptron units</a:t>
            </a:r>
            <a:endParaRPr lang="en-US" b="1">
              <a:ea typeface="Calibri"/>
              <a:cs typeface="Calibri"/>
            </a:endParaRPr>
          </a:p>
          <a:p>
            <a:pPr lvl="1">
              <a:defRPr/>
            </a:pPr>
            <a:r>
              <a:rPr lang="en-US"/>
              <a:t>the rightmost node is the </a:t>
            </a:r>
            <a:r>
              <a:rPr lang="en-US" b="1"/>
              <a:t>output layer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15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pic>
        <p:nvPicPr>
          <p:cNvPr id="3" name="Content Placeholder 1" descr="Diagram&#10;&#10;Description automatically generated">
            <a:extLst>
              <a:ext uri="{FF2B5EF4-FFF2-40B4-BE49-F238E27FC236}">
                <a16:creationId xmlns:a16="http://schemas.microsoft.com/office/drawing/2014/main" id="{5E9B7BBF-159C-058D-78BD-4E1E4F37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99" y="1765540"/>
            <a:ext cx="58197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z="3600" err="1">
                <a:solidFill>
                  <a:srgbClr val="000000"/>
                </a:solidFill>
              </a:rPr>
              <a:t>How</a:t>
            </a:r>
            <a:r>
              <a:rPr lang="id-ID" sz="3600">
                <a:solidFill>
                  <a:srgbClr val="000000"/>
                </a:solidFill>
              </a:rPr>
              <a:t> Neural </a:t>
            </a:r>
            <a:r>
              <a:rPr lang="id-ID" sz="3600" err="1">
                <a:solidFill>
                  <a:srgbClr val="000000"/>
                </a:solidFill>
              </a:rPr>
              <a:t>Networks</a:t>
            </a:r>
            <a:r>
              <a:rPr lang="id-ID" sz="3600">
                <a:solidFill>
                  <a:srgbClr val="000000"/>
                </a:solidFill>
              </a:rPr>
              <a:t> Works</a:t>
            </a:r>
            <a:endParaRPr lang="en-US" sz="3600">
              <a:solidFill>
                <a:srgbClr val="000000"/>
              </a:solidFill>
            </a:endParaRP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b="1" dirty="0">
                <a:ea typeface="+mn-lt"/>
                <a:cs typeface="+mn-lt"/>
              </a:rPr>
              <a:t>Learning Process: </a:t>
            </a:r>
            <a:r>
              <a:rPr lang="en-US" dirty="0">
                <a:ea typeface="+mn-lt"/>
                <a:cs typeface="+mn-lt"/>
              </a:rPr>
              <a:t>The model learns patterns from training data, starting at the input layer to produce an output.</a:t>
            </a:r>
          </a:p>
          <a:p>
            <a:pPr>
              <a:defRPr/>
            </a:pPr>
            <a:r>
              <a:rPr lang="en-US" b="1" dirty="0">
                <a:ea typeface="+mn-lt"/>
                <a:cs typeface="+mn-lt"/>
              </a:rPr>
              <a:t>Perceptron Functionality:</a:t>
            </a:r>
            <a:r>
              <a:rPr lang="en-US" dirty="0">
                <a:ea typeface="+mn-lt"/>
                <a:cs typeface="+mn-lt"/>
              </a:rPr>
              <a:t> Each perceptron calculates a weighted sum of inputs from the previous layer, applies an activation function, and passes the output to the next layer.</a:t>
            </a:r>
          </a:p>
          <a:p>
            <a:pPr>
              <a:defRPr/>
            </a:pPr>
            <a:r>
              <a:rPr lang="en-US" b="1" dirty="0">
                <a:ea typeface="+mn-lt"/>
                <a:cs typeface="+mn-lt"/>
              </a:rPr>
              <a:t>Loss Calculation</a:t>
            </a:r>
            <a:r>
              <a:rPr lang="en-US" dirty="0">
                <a:ea typeface="+mn-lt"/>
                <a:cs typeface="+mn-lt"/>
              </a:rPr>
              <a:t>: The "loss" is computed using a loss function, representing the difference between the predicted output and the actual label. The goal is to minimize this loss. (y hat – y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16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24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8769-A889-234C-A78D-A61978A4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 Explained in 5 minutes</a:t>
            </a:r>
            <a:endParaRPr lang="id-ID" dirty="0"/>
          </a:p>
        </p:txBody>
      </p:sp>
      <p:pic>
        <p:nvPicPr>
          <p:cNvPr id="4" name="Neural Networks Explained in 5 minutes">
            <a:hlinkClick r:id="" action="ppaction://media"/>
            <a:extLst>
              <a:ext uri="{FF2B5EF4-FFF2-40B4-BE49-F238E27FC236}">
                <a16:creationId xmlns:a16="http://schemas.microsoft.com/office/drawing/2014/main" id="{A36B4B1A-943D-B19D-CE20-F78C23B9F2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59FA1-179B-B17E-F84A-A77308A9DB2B}"/>
              </a:ext>
            </a:extLst>
          </p:cNvPr>
          <p:cNvSpPr txBox="1"/>
          <p:nvPr/>
        </p:nvSpPr>
        <p:spPr>
          <a:xfrm>
            <a:off x="421946" y="6089904"/>
            <a:ext cx="567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https://youtu.be/jmmW0F0biz0?si=mwuFUp96UJwMN7xL</a:t>
            </a:r>
          </a:p>
        </p:txBody>
      </p:sp>
    </p:spTree>
    <p:extLst>
      <p:ext uri="{BB962C8B-B14F-4D97-AF65-F5344CB8AC3E}">
        <p14:creationId xmlns:p14="http://schemas.microsoft.com/office/powerpoint/2010/main" val="17025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155F-B8B0-E8B9-8FE6-7A77AC36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Loss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F23ABCC3-912B-125D-A6D3-5BAC9C7E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06" y="1089025"/>
            <a:ext cx="6080900" cy="4986338"/>
          </a:xfrm>
        </p:spPr>
      </p:pic>
    </p:spTree>
    <p:extLst>
      <p:ext uri="{BB962C8B-B14F-4D97-AF65-F5344CB8AC3E}">
        <p14:creationId xmlns:p14="http://schemas.microsoft.com/office/powerpoint/2010/main" val="37058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z="3600" err="1">
                <a:solidFill>
                  <a:srgbClr val="000000"/>
                </a:solidFill>
              </a:rPr>
              <a:t>How</a:t>
            </a:r>
            <a:r>
              <a:rPr lang="id-ID" sz="3600">
                <a:solidFill>
                  <a:srgbClr val="000000"/>
                </a:solidFill>
              </a:rPr>
              <a:t> Neural </a:t>
            </a:r>
            <a:r>
              <a:rPr lang="id-ID" sz="3600" err="1">
                <a:solidFill>
                  <a:srgbClr val="000000"/>
                </a:solidFill>
              </a:rPr>
              <a:t>Networks</a:t>
            </a:r>
            <a:r>
              <a:rPr lang="id-ID" sz="3600">
                <a:solidFill>
                  <a:srgbClr val="000000"/>
                </a:solidFill>
              </a:rPr>
              <a:t> Works</a:t>
            </a:r>
            <a:endParaRPr lang="en-US" sz="3600">
              <a:solidFill>
                <a:srgbClr val="000000"/>
              </a:solidFill>
            </a:endParaRP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b="1" dirty="0">
                <a:ea typeface="+mn-lt"/>
                <a:cs typeface="+mn-lt"/>
              </a:rPr>
              <a:t>Weight and Bias Update</a:t>
            </a:r>
            <a:r>
              <a:rPr lang="en-US" dirty="0">
                <a:ea typeface="+mn-lt"/>
                <a:cs typeface="+mn-lt"/>
              </a:rPr>
              <a:t>: Weights and biases for each perceptron are updated using backpropagation and derivatives.</a:t>
            </a:r>
          </a:p>
          <a:p>
            <a:pPr>
              <a:defRPr/>
            </a:pPr>
            <a:r>
              <a:rPr lang="en-US" b="1" dirty="0">
                <a:ea typeface="+mn-lt"/>
                <a:cs typeface="+mn-lt"/>
              </a:rPr>
              <a:t>Epochs</a:t>
            </a:r>
            <a:r>
              <a:rPr lang="en-US" dirty="0">
                <a:ea typeface="+mn-lt"/>
                <a:cs typeface="+mn-lt"/>
              </a:rPr>
              <a:t>: After several epochs of training, appropriate weights and biases are obtained.</a:t>
            </a:r>
          </a:p>
          <a:p>
            <a:pPr>
              <a:defRPr/>
            </a:pPr>
            <a:r>
              <a:rPr lang="en-US" b="1" dirty="0">
                <a:ea typeface="+mn-lt"/>
                <a:cs typeface="+mn-lt"/>
              </a:rPr>
              <a:t>Forward Propagation</a:t>
            </a:r>
            <a:r>
              <a:rPr lang="en-US" dirty="0">
                <a:ea typeface="+mn-lt"/>
                <a:cs typeface="+mn-lt"/>
              </a:rPr>
              <a:t>: This process calculates the network output, applying the activation function to predict class labels.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19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8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6E7A-A6CC-5B2D-9B0E-DDDB338E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Calibri Light"/>
                <a:cs typeface="Calibri Light"/>
              </a:rPr>
              <a:t>Outline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6FEBA-1D94-26F5-79B7-104B776F3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Deep Learning</a:t>
            </a:r>
          </a:p>
          <a:p>
            <a:r>
              <a:rPr lang="en-US" dirty="0">
                <a:ea typeface="Calibri"/>
                <a:cs typeface="Calibri"/>
              </a:rPr>
              <a:t>Artificial Neural Network</a:t>
            </a:r>
          </a:p>
          <a:p>
            <a:r>
              <a:rPr lang="en-US" dirty="0">
                <a:ea typeface="Calibri"/>
                <a:cs typeface="Calibri"/>
              </a:rPr>
              <a:t>Multi 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246029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37F1-643A-3477-45BD-19DE7D06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Loss function: Cross-entropy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8A07A-094D-E3B9-8BA3-C91C10D76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Loss Minimization:</a:t>
            </a:r>
            <a:r>
              <a:rPr lang="en-US" dirty="0"/>
              <a:t> The goal is to minimize loss; a better model results in lower loss. For a perfect model, cross-entropy loss equals 1.</a:t>
            </a:r>
          </a:p>
          <a:p>
            <a:r>
              <a:rPr lang="en-US" b="1" dirty="0"/>
              <a:t>Classification Use:</a:t>
            </a:r>
            <a:r>
              <a:rPr lang="en-US" dirty="0"/>
              <a:t> Cross-entropy loss is suitable for binary (0 or 1) and multiclass classification problems.</a:t>
            </a:r>
          </a:p>
          <a:p>
            <a:r>
              <a:rPr lang="en-US" b="1" dirty="0"/>
              <a:t>Error Penalization:</a:t>
            </a:r>
            <a:r>
              <a:rPr lang="en-US" dirty="0"/>
              <a:t> It calculates the loss between real and predicted labels, penalizing incorrect predictions more heavily, helping the model learn from mistakes. For example, predicting 0.01 instead of 0.99 for a true label of 1 results in a higher loss.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684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8EBF-8E69-F513-35F0-1D7D4F81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Cross-entropy types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3B6D-7513-0018-F94D-10D28791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 Functions:</a:t>
            </a:r>
            <a:r>
              <a:rPr lang="en-US" dirty="0"/>
              <a:t> Various loss functions assess the difference between actual and predicted probability distributions, including binary cross-entropy, categorical cross-entropy, and sparse cross-entropy.</a:t>
            </a:r>
          </a:p>
          <a:p>
            <a:r>
              <a:rPr lang="en-US" b="1" dirty="0"/>
              <a:t>Binary Cross-Entropy:</a:t>
            </a:r>
            <a:r>
              <a:rPr lang="en-US" dirty="0"/>
              <a:t> Used when outcomes are 0 or 1 for binary classification tasks, such as spam detection.</a:t>
            </a:r>
            <a:endParaRPr lang="id-ID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713B381-00A1-164D-9936-9E949214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14688"/>
            <a:ext cx="103727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4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8EBF-8E69-F513-35F0-1D7D4F81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Cross-entropy types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3B6D-7513-0018-F94D-10D28791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Categorical Cross-Entropy: </a:t>
            </a:r>
            <a:r>
              <a:rPr lang="en-US" dirty="0"/>
              <a:t>Used when outputs belong to one of K classes (more than two classes).</a:t>
            </a:r>
          </a:p>
          <a:p>
            <a:r>
              <a:rPr lang="en-US" b="1" dirty="0"/>
              <a:t>Application:</a:t>
            </a:r>
            <a:r>
              <a:rPr lang="en-US" dirty="0"/>
              <a:t> Suitable for multi-class classification tasks, such as image recognition (e.g., identifying dogs, cats, or birds).</a:t>
            </a:r>
            <a:endParaRPr lang="id-ID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CB64D31-CC4C-CB68-A002-D583B984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3681254"/>
            <a:ext cx="103441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0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8EBF-8E69-F513-35F0-1D7D4F81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Cross-entropy types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3B6D-7513-0018-F94D-10D28791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Sparse Cross-Entropy:</a:t>
            </a:r>
            <a:r>
              <a:rPr lang="en-US" dirty="0"/>
              <a:t> A variation of categorical cross-entropy used when labels are represented as integers instead of one-hot vectors.</a:t>
            </a:r>
          </a:p>
          <a:p>
            <a:r>
              <a:rPr lang="en-US" b="1" dirty="0"/>
              <a:t>Label Encoding:</a:t>
            </a:r>
            <a:r>
              <a:rPr lang="en-US" dirty="0"/>
              <a:t> For a 3-class problem, labels would be 0, 1, or 2 instead of one-hot representations like [1, 0, 0].</a:t>
            </a:r>
            <a:endParaRPr lang="id-ID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CB64D31-CC4C-CB68-A002-D583B984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4001294"/>
            <a:ext cx="103441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4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5E5F-A3B2-B03A-B92F-188F71BA4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E873-24ED-0507-DCEE-EEC66011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1590-ACB5-0F08-9439-48CC24D10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Minimization Method: </a:t>
            </a:r>
            <a:r>
              <a:rPr lang="en-US" dirty="0"/>
              <a:t>Used for functions with continuous numeric inputs, such as neural network cost functions.</a:t>
            </a:r>
          </a:p>
          <a:p>
            <a:r>
              <a:rPr lang="en-US" b="1" dirty="0"/>
              <a:t>Basic Idea:</a:t>
            </a:r>
            <a:r>
              <a:rPr lang="en-US" dirty="0"/>
              <a:t> Begin at an initial point and follow the steepest descent direction to reach a minimum.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94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4491-6712-D725-3B37-54D0083E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Gradient Descent</a:t>
            </a:r>
            <a:endParaRPr lang="id-ID">
              <a:solidFill>
                <a:schemeClr val="bg1"/>
              </a:solidFill>
            </a:endParaRPr>
          </a:p>
        </p:txBody>
      </p:sp>
      <p:pic>
        <p:nvPicPr>
          <p:cNvPr id="4" name="Content Placeholder 3" descr="A picture containing diagram, line, screenshot&#10;&#10;Description automatically generated">
            <a:extLst>
              <a:ext uri="{FF2B5EF4-FFF2-40B4-BE49-F238E27FC236}">
                <a16:creationId xmlns:a16="http://schemas.microsoft.com/office/drawing/2014/main" id="{67A41304-CF24-E4C6-184A-DA0718E2E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31" y="1353344"/>
            <a:ext cx="718185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58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6AD1-21D1-E2BD-EE66-535C385F6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9DA4-C773-2F9B-9215-EF9900D7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Gradient Descent</a:t>
            </a:r>
            <a:endParaRPr lang="id-ID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cost&#10;&#10;Description automatically generated">
            <a:extLst>
              <a:ext uri="{FF2B5EF4-FFF2-40B4-BE49-F238E27FC236}">
                <a16:creationId xmlns:a16="http://schemas.microsoft.com/office/drawing/2014/main" id="{94AF7700-5FCD-2C4C-93CE-A179F035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39" y="1089025"/>
            <a:ext cx="5534835" cy="4986338"/>
          </a:xfrm>
        </p:spPr>
      </p:pic>
    </p:spTree>
    <p:extLst>
      <p:ext uri="{BB962C8B-B14F-4D97-AF65-F5344CB8AC3E}">
        <p14:creationId xmlns:p14="http://schemas.microsoft.com/office/powerpoint/2010/main" val="8822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09EDA-45F6-1EAB-458A-D84B4B976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A69C-173E-D41B-B41D-AAF04A0E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Rate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EDD9E-45E4-01DF-04B1-90766CD1A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that provides the model a scale of how much model weights should be updated</a:t>
            </a:r>
          </a:p>
          <a:p>
            <a:pPr lvl="1"/>
            <a:r>
              <a:rPr lang="en-US" dirty="0"/>
              <a:t>Using a good learning rate is important. </a:t>
            </a:r>
          </a:p>
          <a:p>
            <a:pPr lvl="1"/>
            <a:r>
              <a:rPr lang="en-US" dirty="0"/>
              <a:t>If the learning rate is too small, the convergence will be too slow, and if it is too large, the procedure might not even converge.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0353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B0CB6-614E-1909-C42D-4B9C84C1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6378-975A-5AD9-DE1F-909A2574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 Rate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A screenshot of a colorful map&#10;&#10;Description automatically generated">
            <a:extLst>
              <a:ext uri="{FF2B5EF4-FFF2-40B4-BE49-F238E27FC236}">
                <a16:creationId xmlns:a16="http://schemas.microsoft.com/office/drawing/2014/main" id="{9F62DEF6-974A-81A7-332A-46B20996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8" y="2428240"/>
            <a:ext cx="7794089" cy="2159807"/>
          </a:xfrm>
        </p:spPr>
      </p:pic>
    </p:spTree>
    <p:extLst>
      <p:ext uri="{BB962C8B-B14F-4D97-AF65-F5344CB8AC3E}">
        <p14:creationId xmlns:p14="http://schemas.microsoft.com/office/powerpoint/2010/main" val="316311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B6E17-98E9-DF7C-534C-76085CCD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11A8-4E18-D4E0-48B9-0F466452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 Rate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A graph of a number of iterations&#10;&#10;Description automatically generated">
            <a:extLst>
              <a:ext uri="{FF2B5EF4-FFF2-40B4-BE49-F238E27FC236}">
                <a16:creationId xmlns:a16="http://schemas.microsoft.com/office/drawing/2014/main" id="{F29D906D-D1F8-AD5B-B73D-C11BA0105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8" y="1641725"/>
            <a:ext cx="7259637" cy="3880937"/>
          </a:xfrm>
        </p:spPr>
      </p:pic>
    </p:spTree>
    <p:extLst>
      <p:ext uri="{BB962C8B-B14F-4D97-AF65-F5344CB8AC3E}">
        <p14:creationId xmlns:p14="http://schemas.microsoft.com/office/powerpoint/2010/main" val="198479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Deep Learning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Optimization in NN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/>
              <a:t>Optimization in NN refers to the </a:t>
            </a:r>
            <a:r>
              <a:rPr lang="en-US" b="1"/>
              <a:t>process of adjusting weights and biases to minimize the objective function</a:t>
            </a:r>
            <a:r>
              <a:rPr lang="en-US"/>
              <a:t> known as the cost function (average loss function).</a:t>
            </a:r>
          </a:p>
          <a:p>
            <a:pPr>
              <a:defRPr/>
            </a:pPr>
            <a:r>
              <a:rPr lang="en-US"/>
              <a:t>This process is usually carried out using the gradient descent technique. </a:t>
            </a:r>
          </a:p>
          <a:p>
            <a:pPr eaLnBrk="1" hangingPunct="1">
              <a:defRPr/>
            </a:pPr>
            <a:r>
              <a:rPr lang="en-US"/>
              <a:t>Loss function: </a:t>
            </a:r>
            <a:r>
              <a:rPr lang="en-US">
                <a:hlinkClick r:id="rId2"/>
              </a:rPr>
              <a:t>https://youtu.be/QBbC3Cjsnjg</a:t>
            </a:r>
            <a:endParaRPr lang="en-US"/>
          </a:p>
          <a:p>
            <a:pPr eaLnBrk="1" hangingPunct="1">
              <a:defRPr/>
            </a:pPr>
            <a:r>
              <a:rPr lang="en-US"/>
              <a:t>Optimizer: </a:t>
            </a:r>
            <a:r>
              <a:rPr lang="en-US">
                <a:hlinkClick r:id="rId3"/>
              </a:rPr>
              <a:t>https://youtu.be/mdKjMPmcWjY</a:t>
            </a:r>
            <a:endParaRPr lang="en-US"/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30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10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A286F-71DA-F31C-5483-820E9CFE8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E333-AB43-A1B5-0077-69961B0A7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Multi Layer Perceptron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C9EDE87-B6EC-40CF-C8F6-6F3936CD0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4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1A9B7-BF06-3983-9476-026685C5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MLPs (Multilayer </a:t>
            </a:r>
            <a:r>
              <a:rPr lang="en-US" dirty="0" err="1"/>
              <a:t>Perceptrons</a:t>
            </a:r>
            <a:r>
              <a:rPr lang="en-US" dirty="0"/>
              <a:t>)?</a:t>
            </a:r>
            <a:endParaRPr lang="id-ID" dirty="0"/>
          </a:p>
        </p:txBody>
      </p:sp>
      <p:pic>
        <p:nvPicPr>
          <p:cNvPr id="6" name="What are MLPs (Multilayer Perceptrons)_">
            <a:hlinkClick r:id="" action="ppaction://media"/>
            <a:extLst>
              <a:ext uri="{FF2B5EF4-FFF2-40B4-BE49-F238E27FC236}">
                <a16:creationId xmlns:a16="http://schemas.microsoft.com/office/drawing/2014/main" id="{F99D21DD-012D-7A2C-65B7-76DB187E76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08AA87-F5C7-A36C-5997-5964F6E4B689}"/>
              </a:ext>
            </a:extLst>
          </p:cNvPr>
          <p:cNvSpPr txBox="1"/>
          <p:nvPr/>
        </p:nvSpPr>
        <p:spPr>
          <a:xfrm>
            <a:off x="838200" y="6099048"/>
            <a:ext cx="510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https://youtu.be/7YaqzpitBXw?si=9mqXo-83y-15eJJt</a:t>
            </a:r>
          </a:p>
        </p:txBody>
      </p:sp>
    </p:spTree>
    <p:extLst>
      <p:ext uri="{BB962C8B-B14F-4D97-AF65-F5344CB8AC3E}">
        <p14:creationId xmlns:p14="http://schemas.microsoft.com/office/powerpoint/2010/main" val="1019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BE6D-229E-1658-FA4D-17E9040E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B49C-EA3B-DA2A-E02C-2965D2BC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Calibri Light"/>
                <a:cs typeface="Calibri Light"/>
              </a:rPr>
              <a:t>Multi Layer </a:t>
            </a:r>
            <a:r>
              <a:rPr lang="id-ID" dirty="0">
                <a:ea typeface="Calibri Light"/>
                <a:cs typeface="Calibri Light"/>
              </a:rPr>
              <a:t>Perceptron</a:t>
            </a:r>
            <a:r>
              <a:rPr lang="en-US" dirty="0">
                <a:ea typeface="Calibri Light"/>
                <a:cs typeface="Calibri Light"/>
              </a:rPr>
              <a:t> (MLP)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85DA-AFD5-BBA6-77D5-846A686D2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 MLP is a type of feedforward artificial neural network, composed of at least three layers: </a:t>
            </a:r>
          </a:p>
          <a:p>
            <a:pPr lvl="1"/>
            <a:r>
              <a:rPr lang="en-US" dirty="0"/>
              <a:t>an input layer, </a:t>
            </a:r>
          </a:p>
          <a:p>
            <a:pPr lvl="1"/>
            <a:r>
              <a:rPr lang="en-US" dirty="0"/>
              <a:t>one or more hidden layers, </a:t>
            </a:r>
          </a:p>
          <a:p>
            <a:pPr lvl="1"/>
            <a:r>
              <a:rPr lang="en-US" dirty="0"/>
              <a:t>and an output layer</a:t>
            </a:r>
            <a:endParaRPr lang="en-US" sz="3600" b="1" dirty="0"/>
          </a:p>
          <a:p>
            <a:r>
              <a:rPr lang="en-US" dirty="0"/>
              <a:t>From a mathematical perspective, MLPs are just a set of functions where each layer applies transformations to an input to produce a corresponding output. </a:t>
            </a:r>
          </a:p>
        </p:txBody>
      </p:sp>
    </p:spTree>
    <p:extLst>
      <p:ext uri="{BB962C8B-B14F-4D97-AF65-F5344CB8AC3E}">
        <p14:creationId xmlns:p14="http://schemas.microsoft.com/office/powerpoint/2010/main" val="343583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F631-1AB2-D756-8CEC-E2A6FB73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  <a:t>Multi Layer </a:t>
            </a:r>
            <a:r>
              <a:rPr lang="id-ID" dirty="0">
                <a:solidFill>
                  <a:schemeClr val="bg1"/>
                </a:solidFill>
                <a:ea typeface="Calibri Light"/>
                <a:cs typeface="Calibri Light"/>
              </a:rPr>
              <a:t>Perceptron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2FA1D35C-EC34-2D22-334D-1625046B9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19" y="1089025"/>
            <a:ext cx="5868875" cy="4986338"/>
          </a:xfrm>
        </p:spPr>
      </p:pic>
    </p:spTree>
    <p:extLst>
      <p:ext uri="{BB962C8B-B14F-4D97-AF65-F5344CB8AC3E}">
        <p14:creationId xmlns:p14="http://schemas.microsoft.com/office/powerpoint/2010/main" val="11669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48307-FE3E-D59B-6A8A-1A99F1F80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C6CF-A745-A2FA-DBDE-A7D17695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  <a:t>Multi Layer </a:t>
            </a:r>
            <a:r>
              <a:rPr lang="id-ID" dirty="0">
                <a:solidFill>
                  <a:schemeClr val="bg1"/>
                </a:solidFill>
                <a:ea typeface="Calibri Light"/>
                <a:cs typeface="Calibri Light"/>
              </a:rPr>
              <a:t>Perceptron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neural network&#10;&#10;Description automatically generated">
            <a:extLst>
              <a:ext uri="{FF2B5EF4-FFF2-40B4-BE49-F238E27FC236}">
                <a16:creationId xmlns:a16="http://schemas.microsoft.com/office/drawing/2014/main" id="{C59CC44A-1AE2-4591-538C-0C5D79D05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29" y="1089025"/>
            <a:ext cx="5454055" cy="4986338"/>
          </a:xfrm>
        </p:spPr>
      </p:pic>
    </p:spTree>
    <p:extLst>
      <p:ext uri="{BB962C8B-B14F-4D97-AF65-F5344CB8AC3E}">
        <p14:creationId xmlns:p14="http://schemas.microsoft.com/office/powerpoint/2010/main" val="208593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AA93A-2880-B6C4-9EA6-4B1DF171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925F-329F-8AE4-3CB8-E245061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  <a:t>Multi Layer </a:t>
            </a:r>
            <a:r>
              <a:rPr lang="id-ID" dirty="0">
                <a:solidFill>
                  <a:schemeClr val="bg1"/>
                </a:solidFill>
                <a:ea typeface="Calibri Light"/>
                <a:cs typeface="Calibri Light"/>
              </a:rPr>
              <a:t>Perceptron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neural network&#10;&#10;Description automatically generated">
            <a:extLst>
              <a:ext uri="{FF2B5EF4-FFF2-40B4-BE49-F238E27FC236}">
                <a16:creationId xmlns:a16="http://schemas.microsoft.com/office/drawing/2014/main" id="{A75693EC-A902-E309-D918-E7247508C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95" y="1402077"/>
            <a:ext cx="5454055" cy="4986338"/>
          </a:xfrm>
        </p:spPr>
      </p:pic>
      <p:pic>
        <p:nvPicPr>
          <p:cNvPr id="4" name="Picture 3" descr="A group of black text on a white background&#10;&#10;Description automatically generated">
            <a:extLst>
              <a:ext uri="{FF2B5EF4-FFF2-40B4-BE49-F238E27FC236}">
                <a16:creationId xmlns:a16="http://schemas.microsoft.com/office/drawing/2014/main" id="{4C6536FC-572D-80BD-F64D-6022A6BAF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46" y="3176286"/>
            <a:ext cx="1943371" cy="1619476"/>
          </a:xfrm>
          <a:prstGeom prst="rect">
            <a:avLst/>
          </a:prstGeom>
        </p:spPr>
      </p:pic>
      <p:pic>
        <p:nvPicPr>
          <p:cNvPr id="6" name="Picture 5" descr="A group of black text&#10;&#10;Description automatically generated">
            <a:extLst>
              <a:ext uri="{FF2B5EF4-FFF2-40B4-BE49-F238E27FC236}">
                <a16:creationId xmlns:a16="http://schemas.microsoft.com/office/drawing/2014/main" id="{545EF629-9AC7-C7C3-1D99-A39122A36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85" y="3345188"/>
            <a:ext cx="1638529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566EC-84D2-7138-8D01-C2C931395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0432-0BCB-09E5-0974-8CD1787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  <a:t>Multi Layer </a:t>
            </a:r>
            <a:r>
              <a:rPr lang="id-ID" dirty="0">
                <a:solidFill>
                  <a:schemeClr val="bg1"/>
                </a:solidFill>
                <a:ea typeface="Calibri Light"/>
                <a:cs typeface="Calibri Light"/>
              </a:rPr>
              <a:t>Perceptron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table of mathematical equations&#10;&#10;Description automatically generated">
            <a:extLst>
              <a:ext uri="{FF2B5EF4-FFF2-40B4-BE49-F238E27FC236}">
                <a16:creationId xmlns:a16="http://schemas.microsoft.com/office/drawing/2014/main" id="{3F282CB1-E155-2278-DCF6-8E817D355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465" y="1089025"/>
            <a:ext cx="6654182" cy="4986338"/>
          </a:xfrm>
        </p:spPr>
      </p:pic>
    </p:spTree>
    <p:extLst>
      <p:ext uri="{BB962C8B-B14F-4D97-AF65-F5344CB8AC3E}">
        <p14:creationId xmlns:p14="http://schemas.microsoft.com/office/powerpoint/2010/main" val="23946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8AE8E-B59A-C923-9BFB-1404D83E4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BC5E-60CF-335A-3249-1433FA64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Calibri Light"/>
                <a:cs typeface="Calibri Light"/>
              </a:rPr>
              <a:t>Backpropagation and Learning in MLP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32C52-E3A2-FCDE-7BB7-7D0C5AB2A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Training Process in MLP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Randomly</a:t>
            </a:r>
            <a:r>
              <a:rPr lang="en-US" dirty="0"/>
              <a:t> initialize weights and biases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Forward</a:t>
            </a:r>
            <a:r>
              <a:rPr lang="en-US" dirty="0"/>
              <a:t> Propagation</a:t>
            </a:r>
          </a:p>
          <a:p>
            <a:pPr lvl="1"/>
            <a:r>
              <a:rPr lang="en-US" dirty="0"/>
              <a:t> Compute </a:t>
            </a:r>
            <a:r>
              <a:rPr lang="en-US" b="1" dirty="0"/>
              <a:t>Loss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Backward</a:t>
            </a:r>
            <a:r>
              <a:rPr lang="en-US" dirty="0"/>
              <a:t> Propagation</a:t>
            </a:r>
          </a:p>
          <a:p>
            <a:pPr lvl="2"/>
            <a:r>
              <a:rPr lang="en-US" dirty="0"/>
              <a:t>Compute the gradients of the loss with respect to weights and biases </a:t>
            </a:r>
          </a:p>
          <a:p>
            <a:pPr lvl="1"/>
            <a:r>
              <a:rPr lang="en-US" b="1" dirty="0"/>
              <a:t>Update</a:t>
            </a:r>
            <a:r>
              <a:rPr lang="en-US" dirty="0"/>
              <a:t> Weights and Biases</a:t>
            </a:r>
          </a:p>
          <a:p>
            <a:pPr lvl="2"/>
            <a:r>
              <a:rPr lang="en-US" dirty="0"/>
              <a:t>Use an optimization algorithm like Gradient Descent to update the weights and biases </a:t>
            </a:r>
          </a:p>
          <a:p>
            <a:pPr lvl="1"/>
            <a:r>
              <a:rPr lang="en-US" b="1" dirty="0"/>
              <a:t>Repeat</a:t>
            </a:r>
          </a:p>
        </p:txBody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3EC6AB0E-79AB-5984-996D-C5E31F0E6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509949"/>
            <a:ext cx="5133365" cy="298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1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EE02-40D1-51A5-6DBF-FD8214D9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example: MLP scikit-learn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8F926-B7A9-F3E1-175D-E584F3BAE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 import datasets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sklearn.model_selection import train_test_split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sklearn.neural_network import MLPClassifier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sklearn.metrics import accuracy_score</a:t>
            </a:r>
          </a:p>
          <a:p>
            <a:pPr marL="0" indent="0">
              <a:spcBef>
                <a:spcPts val="0"/>
              </a:spcBef>
              <a:buNone/>
            </a:pPr>
            <a:endParaRPr lang="id-ID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Load the Iris dataset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iris = datasets.load_iris()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iris.data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y = iris.target</a:t>
            </a:r>
          </a:p>
          <a:p>
            <a:pPr marL="0" indent="0">
              <a:spcBef>
                <a:spcPts val="0"/>
              </a:spcBef>
              <a:buNone/>
            </a:pPr>
            <a:endParaRPr lang="id-ID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Split the dataset into training and testing sets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X_train, X_test, y_train, y_test = train_test_split(X, y, test_size=0.2, random_state=42)</a:t>
            </a:r>
          </a:p>
        </p:txBody>
      </p:sp>
    </p:spTree>
    <p:extLst>
      <p:ext uri="{BB962C8B-B14F-4D97-AF65-F5344CB8AC3E}">
        <p14:creationId xmlns:p14="http://schemas.microsoft.com/office/powerpoint/2010/main" val="150054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5A7CF415-C9BA-1422-B437-21F360923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Deep Learning in AI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8B4AF2-7A72-59BA-857B-42957BB50D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6664" y="584142"/>
            <a:ext cx="6960822" cy="579488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365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C87E8-11B6-A505-D466-94AABF83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3F5-E12F-8E42-0566-E8A33989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example: MLP scikit-learn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A43D1-2DFF-A65C-2F37-CC8ACA011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and train the MLP classifier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mlp = MLPClassifier(hidden_layer_sizes=(10, 10), max_iter=1000, random_state=42)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mlp.fit(X_train, y_train)</a:t>
            </a:r>
          </a:p>
          <a:p>
            <a:pPr marL="0" indent="0">
              <a:spcBef>
                <a:spcPts val="0"/>
              </a:spcBef>
              <a:buNone/>
            </a:pPr>
            <a:endParaRPr lang="id-ID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Make predictions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y_pred = mlp.predict(X_test)</a:t>
            </a:r>
          </a:p>
          <a:p>
            <a:pPr marL="0" indent="0">
              <a:spcBef>
                <a:spcPts val="0"/>
              </a:spcBef>
              <a:buNone/>
            </a:pPr>
            <a:endParaRPr lang="id-ID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Evaluate the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accuracy = accuracy_score(y_test, y_pred)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print(f'Accuracy: {accuracy:.2f}')</a:t>
            </a:r>
          </a:p>
        </p:txBody>
      </p:sp>
    </p:spTree>
    <p:extLst>
      <p:ext uri="{BB962C8B-B14F-4D97-AF65-F5344CB8AC3E}">
        <p14:creationId xmlns:p14="http://schemas.microsoft.com/office/powerpoint/2010/main" val="70476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D774-2838-44EF-0032-33554D55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example: MLP </a:t>
            </a:r>
            <a:r>
              <a:rPr lang="en-US" dirty="0" err="1"/>
              <a:t>Tensorflow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F019C-575A-5370-0236-F5667720C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tensorflow as tf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 import datasets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sklearn.model_selection import train_test_split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sklearn.preprocessing import StandardScaler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sklearn.preprocessing import OneHotEncoder</a:t>
            </a:r>
          </a:p>
          <a:p>
            <a:pPr marL="0" indent="0">
              <a:spcBef>
                <a:spcPts val="0"/>
              </a:spcBef>
              <a:buNone/>
            </a:pPr>
            <a:endParaRPr lang="id-ID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Load the Iris dataset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iris = datasets.load_iris()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iris.data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= iris.target.reshape(-1, 1)  # Reshape for one-hot encoding</a:t>
            </a:r>
          </a:p>
          <a:p>
            <a:pPr marL="0" indent="0">
              <a:spcBef>
                <a:spcPts val="0"/>
              </a:spcBef>
              <a:buNone/>
            </a:pPr>
            <a:endParaRPr lang="id-ID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One-hot encode the labels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encoder = OneHotEncoder(sparse=False)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y_encoded = encoder.fit_transform(y)</a:t>
            </a:r>
          </a:p>
          <a:p>
            <a:pPr marL="0" indent="0">
              <a:spcBef>
                <a:spcPts val="0"/>
              </a:spcBef>
              <a:buNone/>
            </a:pPr>
            <a:endParaRPr lang="id-ID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Standardize the features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scaler = StandardScaler()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X_scaled = scaler.fit_transform(X)</a:t>
            </a:r>
          </a:p>
          <a:p>
            <a:pPr marL="0" indent="0">
              <a:spcBef>
                <a:spcPts val="0"/>
              </a:spcBef>
              <a:buNone/>
            </a:pPr>
            <a:endParaRPr lang="id-ID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Split the dataset into training and test sets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X_train, X_test, y_train, y_test = train_test_split(X_scaled, y_encoded, test_size=0.2, random_state=42)</a:t>
            </a:r>
          </a:p>
        </p:txBody>
      </p:sp>
    </p:spTree>
    <p:extLst>
      <p:ext uri="{BB962C8B-B14F-4D97-AF65-F5344CB8AC3E}">
        <p14:creationId xmlns:p14="http://schemas.microsoft.com/office/powerpoint/2010/main" val="42335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C1FA-9C90-C95C-7BFA-3695E588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938C-D9E4-FDBA-18D4-3758FCEC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example: MLP </a:t>
            </a:r>
            <a:r>
              <a:rPr lang="en-US" dirty="0" err="1"/>
              <a:t>Tensorflow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EB47-F8F9-202F-A62A-4C0C2DF0B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id-ID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the MLP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 = tf.keras.Sequential([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tf.keras.layers.Dense(10, activation='relu', input_shape=(X_train.shape[1],)),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tf.keras.layers.Dense(10, activation='relu'),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tf.keras.layers.Dense(3, activation='softmax')  # 3 classes for iris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spcBef>
                <a:spcPts val="0"/>
              </a:spcBef>
              <a:buNone/>
            </a:pPr>
            <a:endParaRPr lang="id-ID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# Compile the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model.compile(optimizer='adam', loss='categorical_crossentropy', metrics=['accuracy'])</a:t>
            </a:r>
          </a:p>
          <a:p>
            <a:pPr marL="0" indent="0">
              <a:spcBef>
                <a:spcPts val="0"/>
              </a:spcBef>
              <a:buNone/>
            </a:pPr>
            <a:endParaRPr lang="id-ID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# Train the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model.fit(X_train, y_train, epochs=100, batch_size=32, verbose=0)</a:t>
            </a:r>
          </a:p>
          <a:p>
            <a:pPr marL="0" indent="0">
              <a:spcBef>
                <a:spcPts val="0"/>
              </a:spcBef>
              <a:buNone/>
            </a:pPr>
            <a:endParaRPr lang="id-ID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d-ID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# Evaluate the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loss, accuracy = model.evaluate(X_test, y_test)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id-ID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print(f'Accuracy: {accuracy:.2f}')</a:t>
            </a:r>
          </a:p>
        </p:txBody>
      </p:sp>
    </p:spTree>
    <p:extLst>
      <p:ext uri="{BB962C8B-B14F-4D97-AF65-F5344CB8AC3E}">
        <p14:creationId xmlns:p14="http://schemas.microsoft.com/office/powerpoint/2010/main" val="409287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6294D-A669-8E4A-BEE6-54E76E277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Deep Learning | What is Deep Learning? | Deep Learning Tutorial For Beginners | 2023 | Simplilearn</a:t>
            </a:r>
            <a:endParaRPr lang="id-ID" sz="2000" dirty="0"/>
          </a:p>
        </p:txBody>
      </p:sp>
      <p:pic>
        <p:nvPicPr>
          <p:cNvPr id="7" name="Deep Learning _ What is Deep Learning_ _ Deep Learning Tutorial For Beginners _ 2023 _ Simplilearn">
            <a:hlinkClick r:id="" action="ppaction://media"/>
            <a:extLst>
              <a:ext uri="{FF2B5EF4-FFF2-40B4-BE49-F238E27FC236}">
                <a16:creationId xmlns:a16="http://schemas.microsoft.com/office/drawing/2014/main" id="{ED1EE52C-93CC-D04C-7FDF-75B2EB2AE9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46238"/>
            <a:ext cx="773588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A2EBA-F00C-BD7A-B011-DFE4DD83BD72}"/>
              </a:ext>
            </a:extLst>
          </p:cNvPr>
          <p:cNvSpPr txBox="1"/>
          <p:nvPr/>
        </p:nvSpPr>
        <p:spPr>
          <a:xfrm>
            <a:off x="838200" y="6010069"/>
            <a:ext cx="546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https://youtu.be/6M5VXKLf4D4?si=ZBgxWot9CCKpSHkR</a:t>
            </a:r>
          </a:p>
        </p:txBody>
      </p:sp>
    </p:spTree>
    <p:extLst>
      <p:ext uri="{BB962C8B-B14F-4D97-AF65-F5344CB8AC3E}">
        <p14:creationId xmlns:p14="http://schemas.microsoft.com/office/powerpoint/2010/main" val="199993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2E4D-C7CE-5928-5D87-6913E3E0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Deep Learning in AI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73F65-B11F-292D-56EF-C2D2E82C4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  <a:p>
            <a:pPr lvl="1"/>
            <a:r>
              <a:rPr lang="en-US" dirty="0"/>
              <a:t>a means of learning how to perform a task by analyzing training examples</a:t>
            </a:r>
            <a:endParaRPr lang="en-ID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F1FD4818-500D-516B-E581-1662F2183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37" y="2377536"/>
            <a:ext cx="4010466" cy="3342055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B821BC03-8AA9-CB54-4492-F69922AC5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57" y="2279210"/>
            <a:ext cx="4272286" cy="35602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F76C16B-D3EC-E5F1-F1DC-63D91B98C225}"/>
              </a:ext>
            </a:extLst>
          </p:cNvPr>
          <p:cNvSpPr/>
          <p:nvPr/>
        </p:nvSpPr>
        <p:spPr>
          <a:xfrm>
            <a:off x="7580468" y="3942208"/>
            <a:ext cx="716443" cy="5015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6207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18094-F713-0497-8377-76702ED5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D746-15E0-5907-C07E-7FBE90BB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Artificial Neural Network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E07B139-7636-5D43-2599-37C2AA511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EB4D-AEC3-6DFD-D98E-F29802C3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err="1">
                <a:ea typeface="Calibri Light"/>
                <a:cs typeface="Calibri Light"/>
              </a:rPr>
              <a:t>Perceptron</a:t>
            </a:r>
            <a:endParaRPr lang="id-ID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7869-1838-4B3C-BA15-D9EC6E459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simple type of artificial neural network that was devised by Frank Rosenblatt in 1957.</a:t>
            </a:r>
          </a:p>
          <a:p>
            <a:r>
              <a:rPr lang="en-US" dirty="0"/>
              <a:t>Inspired by cognitive science and neuroscience.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Perceptron formula: </a:t>
            </a:r>
          </a:p>
          <a:p>
            <a:pPr lvl="1"/>
            <a:r>
              <a:rPr lang="en-US" b="1" dirty="0"/>
              <a:t>A mathematical expression that outputs 1 or 0 depending on whether the sum of the coefficient vector and the bias term is positive or negative.</a:t>
            </a:r>
          </a:p>
          <a:p>
            <a:pPr lvl="2"/>
            <a:r>
              <a:rPr lang="en-US" sz="4000" b="1" dirty="0"/>
              <a:t>y = sign(</a:t>
            </a:r>
            <a:r>
              <a:rPr lang="en-US" sz="4000" b="1" dirty="0" err="1"/>
              <a:t>Xw</a:t>
            </a:r>
            <a:r>
              <a:rPr lang="en-US" sz="4000" b="1" dirty="0"/>
              <a:t> + b)</a:t>
            </a:r>
          </a:p>
        </p:txBody>
      </p:sp>
    </p:spTree>
    <p:extLst>
      <p:ext uri="{BB962C8B-B14F-4D97-AF65-F5344CB8AC3E}">
        <p14:creationId xmlns:p14="http://schemas.microsoft.com/office/powerpoint/2010/main" val="16907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469B-445B-CC30-8F2A-0650C6A9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 = sign(</a:t>
            </a:r>
            <a:r>
              <a:rPr lang="en-US" err="1"/>
              <a:t>Xw</a:t>
            </a:r>
            <a:r>
              <a:rPr lang="en-US"/>
              <a:t> + b)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0C51D-8D36-952F-CF0A-5137B25D0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/>
              <a:t>X</a:t>
            </a:r>
            <a:r>
              <a:rPr lang="en-US" dirty="0"/>
              <a:t>: </a:t>
            </a:r>
            <a:r>
              <a:rPr lang="en-US" b="1" dirty="0"/>
              <a:t>matrix of numerical values</a:t>
            </a:r>
            <a:r>
              <a:rPr lang="en-US" dirty="0"/>
              <a:t>, and you can't use any symbols as input unless you convert them to numbers first.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Weights (W) and bias (b)</a:t>
            </a:r>
            <a:r>
              <a:rPr lang="en-US" dirty="0"/>
              <a:t>: The perceptron multiplies X by the weights and adds the bias.</a:t>
            </a:r>
          </a:p>
          <a:p>
            <a:r>
              <a:rPr lang="en-US" b="1" dirty="0"/>
              <a:t>Summarization of results</a:t>
            </a:r>
            <a:r>
              <a:rPr lang="en-US" dirty="0"/>
              <a:t>: when multiplying X by the w vector, matrix multiplication is used. </a:t>
            </a:r>
          </a:p>
          <a:p>
            <a:r>
              <a:rPr lang="en-US" b="1" dirty="0"/>
              <a:t>Activation function (sign)</a:t>
            </a:r>
            <a:r>
              <a:rPr lang="en-US" dirty="0"/>
              <a:t>: When the summation of the input reaches a threshold, the perceptron activates a result of the input being part of the class.</a:t>
            </a:r>
          </a:p>
          <a:p>
            <a:r>
              <a:rPr lang="en-US" b="1" dirty="0"/>
              <a:t>Iterative learning of the best set of vector w values</a:t>
            </a:r>
            <a:r>
              <a:rPr lang="en-US" dirty="0"/>
              <a:t>: the answer is based on consecutive approximations based on a comparison between perceptron output and intended result.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015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21AC45C-4AEF-4FD3-AFDF-88F5A829E2B8}" vid="{6659B132-E0EC-4A97-8BBA-FDDF77D39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698F57233D7141BE414A639F96E56A" ma:contentTypeVersion="4" ma:contentTypeDescription="Create a new document." ma:contentTypeScope="" ma:versionID="8ca9f6441793894c85ce24cda4c0e72a">
  <xsd:schema xmlns:xsd="http://www.w3.org/2001/XMLSchema" xmlns:xs="http://www.w3.org/2001/XMLSchema" xmlns:p="http://schemas.microsoft.com/office/2006/metadata/properties" xmlns:ns2="c949d0e8-2d88-4670-a37f-f054fee50e7d" targetNamespace="http://schemas.microsoft.com/office/2006/metadata/properties" ma:root="true" ma:fieldsID="39dfa1a2d7b6cfc94f2fb0a5e4331d9a" ns2:_="">
    <xsd:import namespace="c949d0e8-2d88-4670-a37f-f054fee50e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9d0e8-2d88-4670-a37f-f054fee50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959837-834A-4165-8B44-B11FF55ED49F}">
  <ds:schemaRefs>
    <ds:schemaRef ds:uri="http://purl.org/dc/terms/"/>
    <ds:schemaRef ds:uri="http://schemas.openxmlformats.org/package/2006/metadata/core-properties"/>
    <ds:schemaRef ds:uri="http://purl.org/dc/dcmitype/"/>
    <ds:schemaRef ds:uri="c949d0e8-2d88-4670-a37f-f054fee50e7d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68116D2-1333-46DE-9BDC-1BD5EF4857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49d0e8-2d88-4670-a37f-f054fee50e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7A0F42-3D9E-4D60-A806-0913ED2EA2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UAJY_Versi_Foto_Putih</Template>
  <TotalTime>83</TotalTime>
  <Words>1813</Words>
  <Application>Microsoft Office PowerPoint</Application>
  <PresentationFormat>Widescreen</PresentationFormat>
  <Paragraphs>185</Paragraphs>
  <Slides>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Eras UAJY</vt:lpstr>
      <vt:lpstr>Museo Slab 500</vt:lpstr>
      <vt:lpstr>Office Theme</vt:lpstr>
      <vt:lpstr>Pembelajaran Mesin dan Pembelajaran Mendalam #5 Introduction to Deep Learning</vt:lpstr>
      <vt:lpstr>Outline</vt:lpstr>
      <vt:lpstr>Deep Learning</vt:lpstr>
      <vt:lpstr>Deep Learning in AI</vt:lpstr>
      <vt:lpstr>Deep Learning | What is Deep Learning? | Deep Learning Tutorial For Beginners | 2023 | Simplilearn</vt:lpstr>
      <vt:lpstr>Deep Learning in AI</vt:lpstr>
      <vt:lpstr>Artificial Neural Network</vt:lpstr>
      <vt:lpstr>Perceptron</vt:lpstr>
      <vt:lpstr>y = sign(Xw + b)</vt:lpstr>
      <vt:lpstr>y = sign(Xw + b)</vt:lpstr>
      <vt:lpstr>Artificial Neural Network</vt:lpstr>
      <vt:lpstr>Activation Functions</vt:lpstr>
      <vt:lpstr>Activation Functions</vt:lpstr>
      <vt:lpstr>How Neural Networks Works</vt:lpstr>
      <vt:lpstr>How Neural Networks Works</vt:lpstr>
      <vt:lpstr>How Neural Networks Works</vt:lpstr>
      <vt:lpstr>Neural Networks Explained in 5 minutes</vt:lpstr>
      <vt:lpstr>Loss</vt:lpstr>
      <vt:lpstr>How Neural Networks Works</vt:lpstr>
      <vt:lpstr>Loss function: Cross-entropy</vt:lpstr>
      <vt:lpstr>Cross-entropy types</vt:lpstr>
      <vt:lpstr>Cross-entropy types</vt:lpstr>
      <vt:lpstr>Cross-entropy types</vt:lpstr>
      <vt:lpstr>Gradient Descent</vt:lpstr>
      <vt:lpstr>Gradient Descent</vt:lpstr>
      <vt:lpstr>Gradient Descent</vt:lpstr>
      <vt:lpstr>Learning Rate</vt:lpstr>
      <vt:lpstr>Learning Rate</vt:lpstr>
      <vt:lpstr>Learning Rate</vt:lpstr>
      <vt:lpstr>Optimization in NN</vt:lpstr>
      <vt:lpstr>Multi Layer Perceptron</vt:lpstr>
      <vt:lpstr>What are MLPs (Multilayer Perceptrons)?</vt:lpstr>
      <vt:lpstr>Multi Layer Perceptron (MLP)</vt:lpstr>
      <vt:lpstr>Multi Layer Perceptron</vt:lpstr>
      <vt:lpstr>Multi Layer Perceptron</vt:lpstr>
      <vt:lpstr>Multi Layer Perceptron</vt:lpstr>
      <vt:lpstr>Multi Layer Perceptron</vt:lpstr>
      <vt:lpstr>Backpropagation and Learning in MLP</vt:lpstr>
      <vt:lpstr>Code example: MLP scikit-learn</vt:lpstr>
      <vt:lpstr>Code example: MLP scikit-learn</vt:lpstr>
      <vt:lpstr>Code example: MLP Tensorflow</vt:lpstr>
      <vt:lpstr>Code example: MLP Tensorflow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Aloysius Gonzaga Pradnya Sidhawara S.T. M.Eng.</dc:creator>
  <cp:lastModifiedBy>Aloysius Gonzaga Pradnya S., S.T., M.Eng.</cp:lastModifiedBy>
  <cp:revision>3</cp:revision>
  <dcterms:created xsi:type="dcterms:W3CDTF">2021-08-27T03:30:23Z</dcterms:created>
  <dcterms:modified xsi:type="dcterms:W3CDTF">2024-11-12T06:29:00Z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0x0101008F698F57233D7141BE414A639F96E56A</vt:lpwstr>
  </property>
  <property fmtid="{D5CDD505-2E9C-101B-9397-08002B2CF9AE}" pid="3" name="MediaServiceImageTags">
    <vt:lpwstr/>
  </property>
</Properties>
</file>